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18288000" cy="10287000"/>
  <p:notesSz cx="6858000" cy="9144000"/>
  <p:embeddedFontLst>
    <p:embeddedFont>
      <p:font typeface="Puimek Font TH" charset="1" panose="02000503000000000000"/>
      <p:regular r:id="rId37"/>
    </p:embeddedFont>
    <p:embeddedFont>
      <p:font typeface="Questrial" charset="1" panose="0200000000000000000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9.jpeg" Type="http://schemas.openxmlformats.org/officeDocument/2006/relationships/image"/><Relationship Id="rId6" Target="../media/VAHV1Gx0lxI.mp4" Type="http://schemas.openxmlformats.org/officeDocument/2006/relationships/video"/><Relationship Id="rId7" Target="../media/VAHV1Gx0lxI.mp4" Type="http://schemas.microsoft.com/office/2007/relationships/media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0.jpeg" Type="http://schemas.openxmlformats.org/officeDocument/2006/relationships/image"/><Relationship Id="rId6" Target="../media/VAHV1IiF2Jk.mp4" Type="http://schemas.openxmlformats.org/officeDocument/2006/relationships/video"/><Relationship Id="rId7" Target="../media/VAHV1IiF2Jk.mp4" Type="http://schemas.microsoft.com/office/2007/relationships/media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1.jpeg" Type="http://schemas.openxmlformats.org/officeDocument/2006/relationships/image"/><Relationship Id="rId6" Target="../media/VAHV1aiS_uo.mp4" Type="http://schemas.openxmlformats.org/officeDocument/2006/relationships/video"/><Relationship Id="rId7" Target="../media/VAHV1aiS_uo.mp4" Type="http://schemas.microsoft.com/office/2007/relationships/media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2.jpeg" Type="http://schemas.openxmlformats.org/officeDocument/2006/relationships/image"/><Relationship Id="rId6" Target="../media/VAHV1KZW-MI.mp4" Type="http://schemas.openxmlformats.org/officeDocument/2006/relationships/video"/><Relationship Id="rId7" Target="../media/VAHV1KZW-MI.mp4" Type="http://schemas.microsoft.com/office/2007/relationships/media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3.jpeg" Type="http://schemas.openxmlformats.org/officeDocument/2006/relationships/image"/><Relationship Id="rId6" Target="../media/VAHV1H9RIBI.mp4" Type="http://schemas.openxmlformats.org/officeDocument/2006/relationships/video"/><Relationship Id="rId7" Target="../media/VAHV1H9RIBI.mp4" Type="http://schemas.microsoft.com/office/2007/relationships/media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4.jpeg" Type="http://schemas.openxmlformats.org/officeDocument/2006/relationships/image"/><Relationship Id="rId6" Target="../media/VAHV1Pj2--0.mp4" Type="http://schemas.openxmlformats.org/officeDocument/2006/relationships/video"/><Relationship Id="rId7" Target="../media/VAHV1Pj2--0.mp4" Type="http://schemas.microsoft.com/office/2007/relationships/media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5.jpeg" Type="http://schemas.openxmlformats.org/officeDocument/2006/relationships/image"/><Relationship Id="rId6" Target="../media/VAHV1W8Fqds.mp4" Type="http://schemas.openxmlformats.org/officeDocument/2006/relationships/video"/><Relationship Id="rId7" Target="../media/VAHV1W8Fqds.mp4" Type="http://schemas.microsoft.com/office/2007/relationships/media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6.jpeg" Type="http://schemas.openxmlformats.org/officeDocument/2006/relationships/image"/><Relationship Id="rId6" Target="../media/VAHV1HuQYG4.mp4" Type="http://schemas.openxmlformats.org/officeDocument/2006/relationships/video"/><Relationship Id="rId7" Target="../media/VAHV1HuQYG4.mp4" Type="http://schemas.microsoft.com/office/2007/relationships/media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7.jpeg" Type="http://schemas.openxmlformats.org/officeDocument/2006/relationships/image"/><Relationship Id="rId6" Target="../media/VAHV1dl1iqU.mp4" Type="http://schemas.openxmlformats.org/officeDocument/2006/relationships/video"/><Relationship Id="rId7" Target="../media/VAHV1dl1iqU.mp4" Type="http://schemas.microsoft.com/office/2007/relationships/media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8.jpeg" Type="http://schemas.openxmlformats.org/officeDocument/2006/relationships/image"/><Relationship Id="rId6" Target="../media/VAHV1UgEqvM.mp4" Type="http://schemas.openxmlformats.org/officeDocument/2006/relationships/video"/><Relationship Id="rId7" Target="../media/VAHV1UgEqvM.mp4" Type="http://schemas.microsoft.com/office/2007/relationships/media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19.jpeg" Type="http://schemas.openxmlformats.org/officeDocument/2006/relationships/image"/><Relationship Id="rId6" Target="../media/VAHV1VQXdlI.mp4" Type="http://schemas.openxmlformats.org/officeDocument/2006/relationships/video"/><Relationship Id="rId7" Target="../media/VAHV1VQXdlI.mp4" Type="http://schemas.microsoft.com/office/2007/relationships/media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0.jpeg" Type="http://schemas.openxmlformats.org/officeDocument/2006/relationships/image"/><Relationship Id="rId6" Target="../media/VAHV1UOiZuY.mp4" Type="http://schemas.openxmlformats.org/officeDocument/2006/relationships/video"/><Relationship Id="rId7" Target="../media/VAHV1UOiZuY.mp4" Type="http://schemas.microsoft.com/office/2007/relationships/media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1.jpeg" Type="http://schemas.openxmlformats.org/officeDocument/2006/relationships/image"/><Relationship Id="rId6" Target="../media/VAHV1SyRh5g.mp4" Type="http://schemas.openxmlformats.org/officeDocument/2006/relationships/video"/><Relationship Id="rId7" Target="../media/VAHV1SyRh5g.mp4" Type="http://schemas.microsoft.com/office/2007/relationships/media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2.jpeg" Type="http://schemas.openxmlformats.org/officeDocument/2006/relationships/image"/><Relationship Id="rId6" Target="../media/VAHV1fkHSQg.mp4" Type="http://schemas.openxmlformats.org/officeDocument/2006/relationships/video"/><Relationship Id="rId7" Target="../media/VAHV1fkHSQg.mp4" Type="http://schemas.microsoft.com/office/2007/relationships/media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3.jpeg" Type="http://schemas.openxmlformats.org/officeDocument/2006/relationships/image"/><Relationship Id="rId6" Target="../media/VAHV1TUv3d8.mp4" Type="http://schemas.openxmlformats.org/officeDocument/2006/relationships/video"/><Relationship Id="rId7" Target="../media/VAHV1TUv3d8.mp4" Type="http://schemas.microsoft.com/office/2007/relationships/media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4.jpeg" Type="http://schemas.openxmlformats.org/officeDocument/2006/relationships/image"/><Relationship Id="rId6" Target="../media/VAHV1XRcpj8.mp4" Type="http://schemas.openxmlformats.org/officeDocument/2006/relationships/video"/><Relationship Id="rId7" Target="../media/VAHV1XRcpj8.mp4" Type="http://schemas.microsoft.com/office/2007/relationships/media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5.jpeg" Type="http://schemas.openxmlformats.org/officeDocument/2006/relationships/image"/><Relationship Id="rId6" Target="../media/VAHV1S0wkTA.mp4" Type="http://schemas.openxmlformats.org/officeDocument/2006/relationships/video"/><Relationship Id="rId7" Target="../media/VAHV1S0wkTA.mp4" Type="http://schemas.microsoft.com/office/2007/relationships/media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6.jpeg" Type="http://schemas.openxmlformats.org/officeDocument/2006/relationships/image"/><Relationship Id="rId6" Target="../media/VAHV1R4WnC8.mp4" Type="http://schemas.openxmlformats.org/officeDocument/2006/relationships/video"/><Relationship Id="rId7" Target="../media/VAHV1R4WnC8.mp4" Type="http://schemas.microsoft.com/office/2007/relationships/media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7.jpeg" Type="http://schemas.openxmlformats.org/officeDocument/2006/relationships/image"/><Relationship Id="rId6" Target="../media/VAHVJ55AHXo.mp4" Type="http://schemas.openxmlformats.org/officeDocument/2006/relationships/video"/><Relationship Id="rId7" Target="../media/VAHVJ55AHXo.mp4" Type="http://schemas.microsoft.com/office/2007/relationships/media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8.jpeg" Type="http://schemas.openxmlformats.org/officeDocument/2006/relationships/image"/><Relationship Id="rId6" Target="../media/VAHV1TkEPbE.mp4" Type="http://schemas.openxmlformats.org/officeDocument/2006/relationships/video"/><Relationship Id="rId7" Target="../media/VAHV1TkEPbE.mp4" Type="http://schemas.microsoft.com/office/2007/relationships/media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29.jpeg" Type="http://schemas.openxmlformats.org/officeDocument/2006/relationships/image"/><Relationship Id="rId6" Target="../media/VAHV1VXFb9A.mp4" Type="http://schemas.openxmlformats.org/officeDocument/2006/relationships/video"/><Relationship Id="rId7" Target="../media/VAHV1VXFb9A.mp4" Type="http://schemas.microsoft.com/office/2007/relationships/media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0.jpeg" Type="http://schemas.openxmlformats.org/officeDocument/2006/relationships/image"/><Relationship Id="rId6" Target="../media/VAHVJ4X-vH8.mp4" Type="http://schemas.openxmlformats.org/officeDocument/2006/relationships/video"/><Relationship Id="rId7" Target="../media/VAHVJ4X-vH8.mp4" Type="http://schemas.microsoft.com/office/2007/relationships/media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1.jpeg" Type="http://schemas.openxmlformats.org/officeDocument/2006/relationships/image"/><Relationship Id="rId6" Target="../media/VAHVJwnaOp0.mp4" Type="http://schemas.openxmlformats.org/officeDocument/2006/relationships/video"/><Relationship Id="rId7" Target="../media/VAHVJwnaOp0.mp4" Type="http://schemas.microsoft.com/office/2007/relationships/media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2.jpeg" Type="http://schemas.openxmlformats.org/officeDocument/2006/relationships/image"/><Relationship Id="rId6" Target="../media/VAHVJ-Rp_FM.mp4" Type="http://schemas.openxmlformats.org/officeDocument/2006/relationships/video"/><Relationship Id="rId7" Target="../media/VAHVJ-Rp_FM.mp4" Type="http://schemas.microsoft.com/office/2007/relationships/media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3.jpeg" Type="http://schemas.openxmlformats.org/officeDocument/2006/relationships/image"/><Relationship Id="rId6" Target="../media/VAHVKbhFZvQ.mp4" Type="http://schemas.openxmlformats.org/officeDocument/2006/relationships/video"/><Relationship Id="rId7" Target="../media/VAHVKbhFZvQ.mp4" Type="http://schemas.microsoft.com/office/2007/relationships/media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4.jpeg" Type="http://schemas.openxmlformats.org/officeDocument/2006/relationships/image"/><Relationship Id="rId6" Target="../media/VAHVKPAv3ZQ.mp4" Type="http://schemas.openxmlformats.org/officeDocument/2006/relationships/video"/><Relationship Id="rId7" Target="../media/VAHVKPAv3ZQ.mp4" Type="http://schemas.microsoft.com/office/2007/relationships/media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5.jpeg" Type="http://schemas.openxmlformats.org/officeDocument/2006/relationships/image"/><Relationship Id="rId6" Target="../media/VAHVKWxHJKA.mp4" Type="http://schemas.openxmlformats.org/officeDocument/2006/relationships/video"/><Relationship Id="rId7" Target="../media/VAHVKWxHJKA.mp4" Type="http://schemas.microsoft.com/office/2007/relationships/media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6.jpeg" Type="http://schemas.openxmlformats.org/officeDocument/2006/relationships/image"/><Relationship Id="rId6" Target="../media/VAHVKWor-aw.mp4" Type="http://schemas.openxmlformats.org/officeDocument/2006/relationships/video"/><Relationship Id="rId7" Target="../media/VAHVKWor-aw.mp4" Type="http://schemas.microsoft.com/office/2007/relationships/media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7.jpeg" Type="http://schemas.openxmlformats.org/officeDocument/2006/relationships/image"/><Relationship Id="rId6" Target="../media/VAHVKScr9EM.mp4" Type="http://schemas.openxmlformats.org/officeDocument/2006/relationships/video"/><Relationship Id="rId7" Target="../media/VAHVKScr9EM.mp4" Type="http://schemas.microsoft.com/office/2007/relationships/media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38.jpeg" Type="http://schemas.openxmlformats.org/officeDocument/2006/relationships/image"/><Relationship Id="rId6" Target="../media/VAHVKX7D24w.mp4" Type="http://schemas.openxmlformats.org/officeDocument/2006/relationships/video"/><Relationship Id="rId7" Target="../media/VAHVKX7D24w.mp4" Type="http://schemas.microsoft.com/office/2007/relationships/media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96613" y="1756849"/>
            <a:ext cx="12294773" cy="6773302"/>
          </a:xfrm>
          <a:custGeom>
            <a:avLst/>
            <a:gdLst/>
            <a:ahLst/>
            <a:cxnLst/>
            <a:rect r="r" b="b" t="t" l="l"/>
            <a:pathLst>
              <a:path h="6773302" w="12294773">
                <a:moveTo>
                  <a:pt x="0" y="0"/>
                </a:moveTo>
                <a:lnTo>
                  <a:pt x="12294774" y="0"/>
                </a:lnTo>
                <a:lnTo>
                  <a:pt x="12294774" y="6773302"/>
                </a:lnTo>
                <a:lnTo>
                  <a:pt x="0" y="67733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309160">
            <a:off x="13967422" y="3894859"/>
            <a:ext cx="2061063" cy="5011705"/>
          </a:xfrm>
          <a:custGeom>
            <a:avLst/>
            <a:gdLst/>
            <a:ahLst/>
            <a:cxnLst/>
            <a:rect r="r" b="b" t="t" l="l"/>
            <a:pathLst>
              <a:path h="5011705" w="2061063">
                <a:moveTo>
                  <a:pt x="0" y="0"/>
                </a:moveTo>
                <a:lnTo>
                  <a:pt x="2061064" y="0"/>
                </a:lnTo>
                <a:lnTo>
                  <a:pt x="2061064" y="5011705"/>
                </a:lnTo>
                <a:lnTo>
                  <a:pt x="0" y="50117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363009">
            <a:off x="13186271" y="6865722"/>
            <a:ext cx="4093940" cy="1218068"/>
          </a:xfrm>
          <a:custGeom>
            <a:avLst/>
            <a:gdLst/>
            <a:ahLst/>
            <a:cxnLst/>
            <a:rect r="r" b="b" t="t" l="l"/>
            <a:pathLst>
              <a:path h="1218068" w="4093940">
                <a:moveTo>
                  <a:pt x="0" y="0"/>
                </a:moveTo>
                <a:lnTo>
                  <a:pt x="4093940" y="0"/>
                </a:lnTo>
                <a:lnTo>
                  <a:pt x="4093940" y="1218068"/>
                </a:lnTo>
                <a:lnTo>
                  <a:pt x="0" y="12180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960076" y="3637075"/>
            <a:ext cx="9657487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47"/>
              </a:lnSpc>
            </a:pPr>
            <a:r>
              <a:rPr lang="en-US" sz="9039">
                <a:solidFill>
                  <a:srgbClr val="FFFFFF"/>
                </a:solidFill>
                <a:latin typeface="Puimek Font TH"/>
                <a:ea typeface="Puimek Font TH"/>
                <a:cs typeface="Puimek Font TH"/>
                <a:sym typeface="Puimek Font TH"/>
              </a:rPr>
              <a:t>ふくしゅうします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335287" y="5270727"/>
            <a:ext cx="7223483" cy="6326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6"/>
              </a:lnSpc>
            </a:pPr>
            <a:r>
              <a:rPr lang="en-US" sz="3682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rPr>
              <a:t>mengulas kembali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789057" y="1756849"/>
            <a:ext cx="6588048" cy="658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466947" y="1754222"/>
            <a:ext cx="6572414" cy="65724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67110" y="1866610"/>
            <a:ext cx="6553781" cy="65537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775899"/>
            <a:ext cx="6553678" cy="655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756849"/>
            <a:ext cx="6588048" cy="6588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2099"/>
            <a:ext cx="6630875" cy="6630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33049"/>
            <a:ext cx="6510109" cy="6510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23563"/>
            <a:ext cx="6509879" cy="6509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33049"/>
            <a:ext cx="6494245" cy="6494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2099"/>
            <a:ext cx="6630875" cy="6630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41746" y="1823524"/>
            <a:ext cx="6509879" cy="65098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510265" y="2398224"/>
            <a:ext cx="7320737" cy="54905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57293"/>
            <a:ext cx="6625681" cy="66256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284029" y="1108458"/>
            <a:ext cx="13719942" cy="8070084"/>
            <a:chOff x="0" y="0"/>
            <a:chExt cx="3613483" cy="21254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13483" cy="2125454"/>
            </a:xfrm>
            <a:custGeom>
              <a:avLst/>
              <a:gdLst/>
              <a:ahLst/>
              <a:cxnLst/>
              <a:rect r="r" b="b" t="t" l="l"/>
              <a:pathLst>
                <a:path h="2125454" w="3613483">
                  <a:moveTo>
                    <a:pt x="28778" y="0"/>
                  </a:moveTo>
                  <a:lnTo>
                    <a:pt x="3584704" y="0"/>
                  </a:lnTo>
                  <a:cubicBezTo>
                    <a:pt x="3592337" y="0"/>
                    <a:pt x="3599657" y="3032"/>
                    <a:pt x="3605054" y="8429"/>
                  </a:cubicBezTo>
                  <a:cubicBezTo>
                    <a:pt x="3610451" y="13826"/>
                    <a:pt x="3613483" y="21146"/>
                    <a:pt x="3613483" y="28778"/>
                  </a:cubicBezTo>
                  <a:lnTo>
                    <a:pt x="3613483" y="2096676"/>
                  </a:lnTo>
                  <a:cubicBezTo>
                    <a:pt x="3613483" y="2104308"/>
                    <a:pt x="3610451" y="2111628"/>
                    <a:pt x="3605054" y="2117025"/>
                  </a:cubicBezTo>
                  <a:cubicBezTo>
                    <a:pt x="3599657" y="2122422"/>
                    <a:pt x="3592337" y="2125454"/>
                    <a:pt x="3584704" y="2125454"/>
                  </a:cubicBezTo>
                  <a:lnTo>
                    <a:pt x="28778" y="2125454"/>
                  </a:lnTo>
                  <a:cubicBezTo>
                    <a:pt x="21146" y="2125454"/>
                    <a:pt x="13826" y="2122422"/>
                    <a:pt x="8429" y="2117025"/>
                  </a:cubicBezTo>
                  <a:cubicBezTo>
                    <a:pt x="3032" y="2111628"/>
                    <a:pt x="0" y="2104308"/>
                    <a:pt x="0" y="2096676"/>
                  </a:cubicBezTo>
                  <a:lnTo>
                    <a:pt x="0" y="28778"/>
                  </a:lnTo>
                  <a:cubicBezTo>
                    <a:pt x="0" y="21146"/>
                    <a:pt x="3032" y="13826"/>
                    <a:pt x="8429" y="8429"/>
                  </a:cubicBezTo>
                  <a:cubicBezTo>
                    <a:pt x="13826" y="3032"/>
                    <a:pt x="21146" y="0"/>
                    <a:pt x="28778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824551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3613483" cy="21635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09363">
            <a:off x="14500342" y="34853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0" y="0"/>
                </a:moveTo>
                <a:lnTo>
                  <a:pt x="3615240" y="0"/>
                </a:lnTo>
                <a:lnTo>
                  <a:pt x="361524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709363">
            <a:off x="172418" y="7881070"/>
            <a:ext cx="3615240" cy="2057400"/>
          </a:xfrm>
          <a:custGeom>
            <a:avLst/>
            <a:gdLst/>
            <a:ahLst/>
            <a:cxnLst/>
            <a:rect r="r" b="b" t="t" l="l"/>
            <a:pathLst>
              <a:path h="2057400" w="3615240">
                <a:moveTo>
                  <a:pt x="3615240" y="0"/>
                </a:moveTo>
                <a:lnTo>
                  <a:pt x="0" y="0"/>
                </a:lnTo>
                <a:lnTo>
                  <a:pt x="0" y="2057400"/>
                </a:lnTo>
                <a:lnTo>
                  <a:pt x="3615240" y="2057400"/>
                </a:lnTo>
                <a:lnTo>
                  <a:pt x="36152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709363">
            <a:off x="-3218127" y="409361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0" y="0"/>
                </a:moveTo>
                <a:lnTo>
                  <a:pt x="4735582" y="0"/>
                </a:lnTo>
                <a:lnTo>
                  <a:pt x="4735582" y="2694976"/>
                </a:lnTo>
                <a:lnTo>
                  <a:pt x="0" y="26949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709363">
            <a:off x="16533812" y="7135486"/>
            <a:ext cx="4735582" cy="2694977"/>
          </a:xfrm>
          <a:custGeom>
            <a:avLst/>
            <a:gdLst/>
            <a:ahLst/>
            <a:cxnLst/>
            <a:rect r="r" b="b" t="t" l="l"/>
            <a:pathLst>
              <a:path h="2694977" w="4735582">
                <a:moveTo>
                  <a:pt x="4735581" y="0"/>
                </a:moveTo>
                <a:lnTo>
                  <a:pt x="0" y="0"/>
                </a:lnTo>
                <a:lnTo>
                  <a:pt x="0" y="2694976"/>
                </a:lnTo>
                <a:lnTo>
                  <a:pt x="4735581" y="2694976"/>
                </a:lnTo>
                <a:lnTo>
                  <a:pt x="4735581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0" id="10">
            <a:hlinkClick action="ppaction://media"/>
          </p:cNvPr>
          <p:cNvPicPr>
            <a:picLocks noChangeAspect="true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857793" y="1873157"/>
            <a:ext cx="6609817" cy="6609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0">
                <p:cTn fill="hold" display="false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DAHV02UAg8Q</dc:identifier>
  <dcterms:modified xsi:type="dcterms:W3CDTF">2011-08-01T06:04:30Z</dcterms:modified>
  <cp:revision>1</cp:revision>
  <dc:title>ふくしゅう</dc:title>
</cp:coreProperties>
</file>