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Puimek Font TH" charset="1" panose="02000503000000000000"/>
      <p:regular r:id="rId18"/>
    </p:embeddedFont>
    <p:embeddedFont>
      <p:font typeface="Questrial" charset="1" panose="02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jpeg" Type="http://schemas.openxmlformats.org/officeDocument/2006/relationships/image"/><Relationship Id="rId6" Target="../media/VAHVJ4X-vH8.mp4" Type="http://schemas.openxmlformats.org/officeDocument/2006/relationships/video"/><Relationship Id="rId7" Target="../media/VAHVJ4X-vH8.mp4" Type="http://schemas.microsoft.com/office/2007/relationships/media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0.jpeg" Type="http://schemas.openxmlformats.org/officeDocument/2006/relationships/image"/><Relationship Id="rId6" Target="../media/VAHVJwnaOp0.mp4" Type="http://schemas.openxmlformats.org/officeDocument/2006/relationships/video"/><Relationship Id="rId7" Target="../media/VAHVJwnaOp0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1.jpeg" Type="http://schemas.openxmlformats.org/officeDocument/2006/relationships/image"/><Relationship Id="rId6" Target="../media/VAHVJ55AHXo.mp4" Type="http://schemas.openxmlformats.org/officeDocument/2006/relationships/video"/><Relationship Id="rId7" Target="../media/VAHVJ55AHXo.mp4" Type="http://schemas.microsoft.com/office/2007/relationships/media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jpeg" Type="http://schemas.openxmlformats.org/officeDocument/2006/relationships/image"/><Relationship Id="rId6" Target="../media/VAHVJ-Rp_FM.mp4" Type="http://schemas.openxmlformats.org/officeDocument/2006/relationships/video"/><Relationship Id="rId7" Target="../media/VAHVJ-Rp_FM.mp4" Type="http://schemas.microsoft.com/office/2007/relationships/media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3.jpeg" Type="http://schemas.openxmlformats.org/officeDocument/2006/relationships/image"/><Relationship Id="rId6" Target="../media/VAHVKPAv3ZQ.mp4" Type="http://schemas.openxmlformats.org/officeDocument/2006/relationships/video"/><Relationship Id="rId7" Target="../media/VAHVKPAv3ZQ.mp4" Type="http://schemas.microsoft.com/office/2007/relationships/media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jpeg" Type="http://schemas.openxmlformats.org/officeDocument/2006/relationships/image"/><Relationship Id="rId6" Target="../media/VAHVKWor-aw.mp4" Type="http://schemas.openxmlformats.org/officeDocument/2006/relationships/video"/><Relationship Id="rId7" Target="../media/VAHVKWor-aw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5.jpeg" Type="http://schemas.openxmlformats.org/officeDocument/2006/relationships/image"/><Relationship Id="rId6" Target="../media/VAHVKScr9EM.mp4" Type="http://schemas.openxmlformats.org/officeDocument/2006/relationships/video"/><Relationship Id="rId7" Target="../media/VAHVKScr9EM.mp4" Type="http://schemas.microsoft.com/office/2007/relationships/media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jpeg" Type="http://schemas.openxmlformats.org/officeDocument/2006/relationships/image"/><Relationship Id="rId6" Target="../media/VAHVKbhFZvQ.mp4" Type="http://schemas.openxmlformats.org/officeDocument/2006/relationships/video"/><Relationship Id="rId7" Target="../media/VAHVKbhFZvQ.mp4" Type="http://schemas.microsoft.com/office/2007/relationships/media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jpeg" Type="http://schemas.openxmlformats.org/officeDocument/2006/relationships/image"/><Relationship Id="rId6" Target="../media/VAHVKX7D24w.mp4" Type="http://schemas.openxmlformats.org/officeDocument/2006/relationships/video"/><Relationship Id="rId7" Target="../media/VAHVKX7D24w.mp4" Type="http://schemas.microsoft.com/office/2007/relationships/media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8.jpeg" Type="http://schemas.openxmlformats.org/officeDocument/2006/relationships/image"/><Relationship Id="rId6" Target="../media/VAHVKWxHJKA.mp4" Type="http://schemas.openxmlformats.org/officeDocument/2006/relationships/video"/><Relationship Id="rId7" Target="../media/VAHVKWxHJKA.mp4" Type="http://schemas.microsoft.com/office/2007/relationships/media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pn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6613" y="1756849"/>
            <a:ext cx="12294773" cy="6773302"/>
          </a:xfrm>
          <a:custGeom>
            <a:avLst/>
            <a:gdLst/>
            <a:ahLst/>
            <a:cxnLst/>
            <a:rect r="r" b="b" t="t" l="l"/>
            <a:pathLst>
              <a:path h="6773302" w="12294773">
                <a:moveTo>
                  <a:pt x="0" y="0"/>
                </a:moveTo>
                <a:lnTo>
                  <a:pt x="12294774" y="0"/>
                </a:lnTo>
                <a:lnTo>
                  <a:pt x="12294774" y="6773302"/>
                </a:lnTo>
                <a:lnTo>
                  <a:pt x="0" y="67733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9160">
            <a:off x="12372771" y="4043084"/>
            <a:ext cx="2061063" cy="5011705"/>
          </a:xfrm>
          <a:custGeom>
            <a:avLst/>
            <a:gdLst/>
            <a:ahLst/>
            <a:cxnLst/>
            <a:rect r="r" b="b" t="t" l="l"/>
            <a:pathLst>
              <a:path h="5011705" w="2061063">
                <a:moveTo>
                  <a:pt x="0" y="0"/>
                </a:moveTo>
                <a:lnTo>
                  <a:pt x="2061064" y="0"/>
                </a:lnTo>
                <a:lnTo>
                  <a:pt x="2061064" y="5011705"/>
                </a:lnTo>
                <a:lnTo>
                  <a:pt x="0" y="50117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63009">
            <a:off x="11711192" y="7296985"/>
            <a:ext cx="4093940" cy="1218068"/>
          </a:xfrm>
          <a:custGeom>
            <a:avLst/>
            <a:gdLst/>
            <a:ahLst/>
            <a:cxnLst/>
            <a:rect r="r" b="b" t="t" l="l"/>
            <a:pathLst>
              <a:path h="1218068" w="4093940">
                <a:moveTo>
                  <a:pt x="0" y="0"/>
                </a:moveTo>
                <a:lnTo>
                  <a:pt x="4093940" y="0"/>
                </a:lnTo>
                <a:lnTo>
                  <a:pt x="4093940" y="1218068"/>
                </a:lnTo>
                <a:lnTo>
                  <a:pt x="0" y="12180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960076" y="3274757"/>
            <a:ext cx="9657487" cy="1583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07"/>
              </a:lnSpc>
            </a:pPr>
            <a:r>
              <a:rPr lang="en-US" sz="10339">
                <a:solidFill>
                  <a:srgbClr val="FFFFFF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960076" y="5067300"/>
            <a:ext cx="7223483" cy="63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</a:pPr>
            <a:r>
              <a:rPr lang="en-US" sz="3682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membaca &amp; menulis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1260" b="0"/>
          <a:stretch>
            <a:fillRect/>
          </a:stretch>
        </p:blipFill>
        <p:spPr>
          <a:xfrm flipH="false" flipV="false" rot="0">
            <a:off x="6662935" y="2754460"/>
            <a:ext cx="5054344" cy="5118854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NA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3804" b="3291"/>
          <a:stretch>
            <a:fillRect/>
          </a:stretch>
        </p:blipFill>
        <p:spPr>
          <a:xfrm flipH="false" flipV="false" rot="0">
            <a:off x="6967795" y="2763985"/>
            <a:ext cx="5085951" cy="5113077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NI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670752" y="3067137"/>
            <a:ext cx="5071566" cy="507156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NU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866175" y="3004602"/>
            <a:ext cx="4946496" cy="494649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NE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873992" y="2754460"/>
            <a:ext cx="5055932" cy="5055932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NO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967795" y="2754460"/>
            <a:ext cx="5087200" cy="50872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HA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842724" y="2763985"/>
            <a:ext cx="5071566" cy="507156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HI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936527" y="2754460"/>
            <a:ext cx="5071566" cy="507156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FU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6608217" y="3092366"/>
            <a:ext cx="5071566" cy="507156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HE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751283" y="3063791"/>
            <a:ext cx="6785435" cy="5089076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532687" y="1290414"/>
            <a:ext cx="7222625" cy="94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69"/>
              </a:lnSpc>
            </a:pPr>
            <a:r>
              <a:rPr lang="en-US" sz="5549">
                <a:solidFill>
                  <a:srgbClr val="824551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HIRAGANA HO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96613" y="1756849"/>
            <a:ext cx="12294773" cy="6773302"/>
          </a:xfrm>
          <a:custGeom>
            <a:avLst/>
            <a:gdLst/>
            <a:ahLst/>
            <a:cxnLst/>
            <a:rect r="r" b="b" t="t" l="l"/>
            <a:pathLst>
              <a:path h="6773302" w="12294773">
                <a:moveTo>
                  <a:pt x="0" y="0"/>
                </a:moveTo>
                <a:lnTo>
                  <a:pt x="12294774" y="0"/>
                </a:lnTo>
                <a:lnTo>
                  <a:pt x="12294774" y="6773302"/>
                </a:lnTo>
                <a:lnTo>
                  <a:pt x="0" y="67733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309160">
            <a:off x="12372771" y="4043084"/>
            <a:ext cx="2061063" cy="5011705"/>
          </a:xfrm>
          <a:custGeom>
            <a:avLst/>
            <a:gdLst/>
            <a:ahLst/>
            <a:cxnLst/>
            <a:rect r="r" b="b" t="t" l="l"/>
            <a:pathLst>
              <a:path h="5011705" w="2061063">
                <a:moveTo>
                  <a:pt x="0" y="0"/>
                </a:moveTo>
                <a:lnTo>
                  <a:pt x="2061064" y="0"/>
                </a:lnTo>
                <a:lnTo>
                  <a:pt x="2061064" y="5011705"/>
                </a:lnTo>
                <a:lnTo>
                  <a:pt x="0" y="50117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1363009">
            <a:off x="11711192" y="7296985"/>
            <a:ext cx="4093940" cy="1218068"/>
          </a:xfrm>
          <a:custGeom>
            <a:avLst/>
            <a:gdLst/>
            <a:ahLst/>
            <a:cxnLst/>
            <a:rect r="r" b="b" t="t" l="l"/>
            <a:pathLst>
              <a:path h="1218068" w="4093940">
                <a:moveTo>
                  <a:pt x="0" y="0"/>
                </a:moveTo>
                <a:lnTo>
                  <a:pt x="4093940" y="0"/>
                </a:lnTo>
                <a:lnTo>
                  <a:pt x="4093940" y="1218068"/>
                </a:lnTo>
                <a:lnTo>
                  <a:pt x="0" y="1218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72807" y="4154860"/>
            <a:ext cx="8161985" cy="1447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27"/>
              </a:lnSpc>
            </a:pPr>
            <a:r>
              <a:rPr lang="en-US" sz="9439">
                <a:solidFill>
                  <a:srgbClr val="FFFFFF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ARIGATHANKS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DAHVJ0Fcf4s</dc:identifier>
  <dcterms:modified xsi:type="dcterms:W3CDTF">2011-08-01T06:04:30Z</dcterms:modified>
  <cp:revision>1</cp:revision>
  <dc:title>pertemuan 6 - hiragana NA-HO</dc:title>
</cp:coreProperties>
</file>