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Lazydog" charset="1" panose="00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21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7.pn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108759" y="-2688760"/>
            <a:ext cx="7815784" cy="8052626"/>
          </a:xfrm>
          <a:custGeom>
            <a:avLst/>
            <a:gdLst/>
            <a:ahLst/>
            <a:cxnLst/>
            <a:rect r="r" b="b" t="t" l="l"/>
            <a:pathLst>
              <a:path h="8052626" w="7815784">
                <a:moveTo>
                  <a:pt x="0" y="0"/>
                </a:moveTo>
                <a:lnTo>
                  <a:pt x="7815784" y="0"/>
                </a:lnTo>
                <a:lnTo>
                  <a:pt x="7815784" y="8052626"/>
                </a:lnTo>
                <a:lnTo>
                  <a:pt x="0" y="80526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060074" y="5577112"/>
            <a:ext cx="7815784" cy="8052626"/>
          </a:xfrm>
          <a:custGeom>
            <a:avLst/>
            <a:gdLst/>
            <a:ahLst/>
            <a:cxnLst/>
            <a:rect r="r" b="b" t="t" l="l"/>
            <a:pathLst>
              <a:path h="8052626" w="7815784">
                <a:moveTo>
                  <a:pt x="0" y="0"/>
                </a:moveTo>
                <a:lnTo>
                  <a:pt x="7815783" y="0"/>
                </a:lnTo>
                <a:lnTo>
                  <a:pt x="7815783" y="8052626"/>
                </a:lnTo>
                <a:lnTo>
                  <a:pt x="0" y="80526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398572" y="-1405395"/>
            <a:ext cx="3079913" cy="3230049"/>
          </a:xfrm>
          <a:custGeom>
            <a:avLst/>
            <a:gdLst/>
            <a:ahLst/>
            <a:cxnLst/>
            <a:rect r="r" b="b" t="t" l="l"/>
            <a:pathLst>
              <a:path h="3230049" w="3079913">
                <a:moveTo>
                  <a:pt x="0" y="0"/>
                </a:moveTo>
                <a:lnTo>
                  <a:pt x="3079913" y="0"/>
                </a:lnTo>
                <a:lnTo>
                  <a:pt x="3079913" y="3230048"/>
                </a:lnTo>
                <a:lnTo>
                  <a:pt x="0" y="32300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58260" y="8277782"/>
            <a:ext cx="2528052" cy="2651286"/>
          </a:xfrm>
          <a:custGeom>
            <a:avLst/>
            <a:gdLst/>
            <a:ahLst/>
            <a:cxnLst/>
            <a:rect r="r" b="b" t="t" l="l"/>
            <a:pathLst>
              <a:path h="2651286" w="2528052">
                <a:moveTo>
                  <a:pt x="0" y="0"/>
                </a:moveTo>
                <a:lnTo>
                  <a:pt x="2528052" y="0"/>
                </a:lnTo>
                <a:lnTo>
                  <a:pt x="2528052" y="2651286"/>
                </a:lnTo>
                <a:lnTo>
                  <a:pt x="0" y="26512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1253928">
            <a:off x="1131523" y="1000942"/>
            <a:ext cx="2774424" cy="3273656"/>
          </a:xfrm>
          <a:custGeom>
            <a:avLst/>
            <a:gdLst/>
            <a:ahLst/>
            <a:cxnLst/>
            <a:rect r="r" b="b" t="t" l="l"/>
            <a:pathLst>
              <a:path h="3273656" w="2774424">
                <a:moveTo>
                  <a:pt x="2774424" y="0"/>
                </a:moveTo>
                <a:lnTo>
                  <a:pt x="0" y="0"/>
                </a:lnTo>
                <a:lnTo>
                  <a:pt x="0" y="3273657"/>
                </a:lnTo>
                <a:lnTo>
                  <a:pt x="2774424" y="3273657"/>
                </a:lnTo>
                <a:lnTo>
                  <a:pt x="277442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9274" y="5512016"/>
            <a:ext cx="3211177" cy="4774984"/>
          </a:xfrm>
          <a:custGeom>
            <a:avLst/>
            <a:gdLst/>
            <a:ahLst/>
            <a:cxnLst/>
            <a:rect r="r" b="b" t="t" l="l"/>
            <a:pathLst>
              <a:path h="4774984" w="3211177">
                <a:moveTo>
                  <a:pt x="0" y="0"/>
                </a:moveTo>
                <a:lnTo>
                  <a:pt x="3211177" y="0"/>
                </a:lnTo>
                <a:lnTo>
                  <a:pt x="3211177" y="4774984"/>
                </a:lnTo>
                <a:lnTo>
                  <a:pt x="0" y="47749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231615">
            <a:off x="14918038" y="5896278"/>
            <a:ext cx="4682524" cy="4843990"/>
          </a:xfrm>
          <a:custGeom>
            <a:avLst/>
            <a:gdLst/>
            <a:ahLst/>
            <a:cxnLst/>
            <a:rect r="r" b="b" t="t" l="l"/>
            <a:pathLst>
              <a:path h="4843990" w="4682524">
                <a:moveTo>
                  <a:pt x="0" y="0"/>
                </a:moveTo>
                <a:lnTo>
                  <a:pt x="4682524" y="0"/>
                </a:lnTo>
                <a:lnTo>
                  <a:pt x="4682524" y="4843991"/>
                </a:lnTo>
                <a:lnTo>
                  <a:pt x="0" y="48439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304984" y="-232747"/>
            <a:ext cx="4090797" cy="4114800"/>
          </a:xfrm>
          <a:custGeom>
            <a:avLst/>
            <a:gdLst/>
            <a:ahLst/>
            <a:cxnLst/>
            <a:rect r="r" b="b" t="t" l="l"/>
            <a:pathLst>
              <a:path h="4114800" w="4090797">
                <a:moveTo>
                  <a:pt x="0" y="0"/>
                </a:moveTo>
                <a:lnTo>
                  <a:pt x="4090797" y="0"/>
                </a:lnTo>
                <a:lnTo>
                  <a:pt x="40907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628476" y="7899508"/>
            <a:ext cx="3020237" cy="1703917"/>
          </a:xfrm>
          <a:custGeom>
            <a:avLst/>
            <a:gdLst/>
            <a:ahLst/>
            <a:cxnLst/>
            <a:rect r="r" b="b" t="t" l="l"/>
            <a:pathLst>
              <a:path h="1703917" w="3020237">
                <a:moveTo>
                  <a:pt x="0" y="0"/>
                </a:moveTo>
                <a:lnTo>
                  <a:pt x="3020237" y="0"/>
                </a:lnTo>
                <a:lnTo>
                  <a:pt x="3020237" y="1703917"/>
                </a:lnTo>
                <a:lnTo>
                  <a:pt x="0" y="17039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262876" y="613782"/>
            <a:ext cx="3020237" cy="1703917"/>
          </a:xfrm>
          <a:custGeom>
            <a:avLst/>
            <a:gdLst/>
            <a:ahLst/>
            <a:cxnLst/>
            <a:rect r="r" b="b" t="t" l="l"/>
            <a:pathLst>
              <a:path h="1703917" w="3020237">
                <a:moveTo>
                  <a:pt x="0" y="0"/>
                </a:moveTo>
                <a:lnTo>
                  <a:pt x="3020237" y="0"/>
                </a:lnTo>
                <a:lnTo>
                  <a:pt x="3020237" y="1703917"/>
                </a:lnTo>
                <a:lnTo>
                  <a:pt x="0" y="17039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890252" y="3792387"/>
            <a:ext cx="1016640" cy="1311793"/>
          </a:xfrm>
          <a:custGeom>
            <a:avLst/>
            <a:gdLst/>
            <a:ahLst/>
            <a:cxnLst/>
            <a:rect r="r" b="b" t="t" l="l"/>
            <a:pathLst>
              <a:path h="1311793" w="1016640">
                <a:moveTo>
                  <a:pt x="0" y="0"/>
                </a:moveTo>
                <a:lnTo>
                  <a:pt x="1016640" y="0"/>
                </a:lnTo>
                <a:lnTo>
                  <a:pt x="1016640" y="1311794"/>
                </a:lnTo>
                <a:lnTo>
                  <a:pt x="0" y="131179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832405" y="3545561"/>
            <a:ext cx="1016640" cy="1311793"/>
          </a:xfrm>
          <a:custGeom>
            <a:avLst/>
            <a:gdLst/>
            <a:ahLst/>
            <a:cxnLst/>
            <a:rect r="r" b="b" t="t" l="l"/>
            <a:pathLst>
              <a:path h="1311793" w="1016640">
                <a:moveTo>
                  <a:pt x="0" y="0"/>
                </a:moveTo>
                <a:lnTo>
                  <a:pt x="1016639" y="0"/>
                </a:lnTo>
                <a:lnTo>
                  <a:pt x="1016639" y="1311793"/>
                </a:lnTo>
                <a:lnTo>
                  <a:pt x="0" y="131179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975438" y="2341924"/>
            <a:ext cx="13500827" cy="4992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64"/>
              </a:lnSpc>
            </a:pPr>
            <a:r>
              <a:rPr lang="en-US" sz="19164" spc="-182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「いま」SEKARANG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149002" y="7096799"/>
            <a:ext cx="7153697" cy="102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spc="-329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SYAFA SENSEI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619297" y="8201700"/>
            <a:ext cx="8213107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Hajimeyou!!!!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270211" y="1065883"/>
            <a:ext cx="4911281" cy="758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31"/>
              </a:lnSpc>
            </a:pPr>
            <a:r>
              <a:rPr lang="en-US" sz="4379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BAHASA JEPANG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37536" y="-1028700"/>
            <a:ext cx="4090797" cy="4114800"/>
          </a:xfrm>
          <a:custGeom>
            <a:avLst/>
            <a:gdLst/>
            <a:ahLst/>
            <a:cxnLst/>
            <a:rect r="r" b="b" t="t" l="l"/>
            <a:pathLst>
              <a:path h="4114800" w="4090797">
                <a:moveTo>
                  <a:pt x="0" y="0"/>
                </a:moveTo>
                <a:lnTo>
                  <a:pt x="4090797" y="0"/>
                </a:lnTo>
                <a:lnTo>
                  <a:pt x="40907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0649" y="0"/>
            <a:ext cx="4464507" cy="2518726"/>
          </a:xfrm>
          <a:custGeom>
            <a:avLst/>
            <a:gdLst/>
            <a:ahLst/>
            <a:cxnLst/>
            <a:rect r="r" b="b" t="t" l="l"/>
            <a:pathLst>
              <a:path h="2518726" w="4464507">
                <a:moveTo>
                  <a:pt x="0" y="0"/>
                </a:moveTo>
                <a:lnTo>
                  <a:pt x="4464507" y="0"/>
                </a:lnTo>
                <a:lnTo>
                  <a:pt x="4464507" y="2518726"/>
                </a:lnTo>
                <a:lnTo>
                  <a:pt x="0" y="25187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737536" y="7998937"/>
            <a:ext cx="4464507" cy="2518726"/>
          </a:xfrm>
          <a:custGeom>
            <a:avLst/>
            <a:gdLst/>
            <a:ahLst/>
            <a:cxnLst/>
            <a:rect r="r" b="b" t="t" l="l"/>
            <a:pathLst>
              <a:path h="2518726" w="4464507">
                <a:moveTo>
                  <a:pt x="0" y="0"/>
                </a:moveTo>
                <a:lnTo>
                  <a:pt x="4464507" y="0"/>
                </a:lnTo>
                <a:lnTo>
                  <a:pt x="4464507" y="2518726"/>
                </a:lnTo>
                <a:lnTo>
                  <a:pt x="0" y="25187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2943225"/>
            <a:ext cx="13424335" cy="1203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いま (Ima) = Sekarang</a:t>
            </a:r>
          </a:p>
        </p:txBody>
      </p:sp>
      <p:sp>
        <p:nvSpPr>
          <p:cNvPr name="AutoShape 7" id="7"/>
          <p:cNvSpPr/>
          <p:nvPr/>
        </p:nvSpPr>
        <p:spPr>
          <a:xfrm>
            <a:off x="2651760" y="2350716"/>
            <a:ext cx="13204407" cy="0"/>
          </a:xfrm>
          <a:prstGeom prst="line">
            <a:avLst/>
          </a:prstGeom>
          <a:ln cap="flat" w="123825">
            <a:solidFill>
              <a:srgbClr val="D65115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637216" y="4365588"/>
            <a:ext cx="17013568" cy="504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00"/>
              </a:lnSpc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Contoh:</a:t>
            </a:r>
          </a:p>
          <a:p>
            <a:pPr algn="l">
              <a:lnSpc>
                <a:spcPts val="12805"/>
              </a:lnSpc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いまです。(Ima desu) = Sekarang.</a:t>
            </a:r>
          </a:p>
          <a:p>
            <a:pPr algn="l">
              <a:lnSpc>
                <a:spcPts val="9100"/>
              </a:lnSpc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いま、なんじですか？(Ima nanji desuka?)</a:t>
            </a:r>
          </a:p>
          <a:p>
            <a:pPr algn="l">
              <a:lnSpc>
                <a:spcPts val="9100"/>
              </a:lnSpc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= Sekarang jam berapa?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431833" y="523715"/>
            <a:ext cx="13424335" cy="1318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79"/>
              </a:lnSpc>
            </a:pPr>
            <a:r>
              <a:rPr lang="en-US" sz="7699">
                <a:solidFill>
                  <a:srgbClr val="D65115"/>
                </a:solidFill>
                <a:latin typeface="Lazydog"/>
                <a:ea typeface="Lazydog"/>
                <a:cs typeface="Lazydog"/>
                <a:sym typeface="Lazydog"/>
              </a:rPr>
              <a:t>Kenalan dengan いま (Ima)</a:t>
            </a:r>
          </a:p>
        </p:txBody>
      </p:sp>
    </p:spTree>
  </p:cSld>
  <p:clrMapOvr>
    <a:masterClrMapping/>
  </p:clrMapOvr>
  <p:transition spd="slow">
    <p:cover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287864">
            <a:off x="15474506" y="-504326"/>
            <a:ext cx="3569589" cy="4114800"/>
          </a:xfrm>
          <a:custGeom>
            <a:avLst/>
            <a:gdLst/>
            <a:ahLst/>
            <a:cxnLst/>
            <a:rect r="r" b="b" t="t" l="l"/>
            <a:pathLst>
              <a:path h="4114800" w="3569589">
                <a:moveTo>
                  <a:pt x="3569588" y="0"/>
                </a:moveTo>
                <a:lnTo>
                  <a:pt x="0" y="0"/>
                </a:lnTo>
                <a:lnTo>
                  <a:pt x="0" y="4114800"/>
                </a:lnTo>
                <a:lnTo>
                  <a:pt x="3569588" y="4114800"/>
                </a:lnTo>
                <a:lnTo>
                  <a:pt x="356958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850294">
            <a:off x="-756094" y="-308982"/>
            <a:ext cx="3569589" cy="4114800"/>
          </a:xfrm>
          <a:custGeom>
            <a:avLst/>
            <a:gdLst/>
            <a:ahLst/>
            <a:cxnLst/>
            <a:rect r="r" b="b" t="t" l="l"/>
            <a:pathLst>
              <a:path h="4114800" w="3569589">
                <a:moveTo>
                  <a:pt x="0" y="0"/>
                </a:moveTo>
                <a:lnTo>
                  <a:pt x="3569589" y="0"/>
                </a:lnTo>
                <a:lnTo>
                  <a:pt x="356958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2651760" y="2350716"/>
            <a:ext cx="13204407" cy="0"/>
          </a:xfrm>
          <a:prstGeom prst="line">
            <a:avLst/>
          </a:prstGeom>
          <a:ln cap="flat" w="123825">
            <a:solidFill>
              <a:srgbClr val="D65115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-231615">
            <a:off x="14576783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231615">
            <a:off x="-575187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3133641"/>
            <a:ext cx="17013568" cy="688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03351" indent="-701675" lvl="1">
              <a:lnSpc>
                <a:spcPts val="9100"/>
              </a:lnSpc>
              <a:buFont typeface="Arial"/>
              <a:buChar char="•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Ima, nani o benkyou shimasuka?</a:t>
            </a: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(sekarang sedang belajar apa?)</a:t>
            </a:r>
          </a:p>
          <a:p>
            <a:pPr algn="l" marL="1403351" indent="-701675" lvl="1">
              <a:lnSpc>
                <a:spcPts val="9100"/>
              </a:lnSpc>
              <a:buFont typeface="Arial"/>
              <a:buChar char="•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Ima, sensei ga imasuka?                         (sekarang, Apakah sensei ada?)</a:t>
            </a:r>
          </a:p>
          <a:p>
            <a:pPr algn="l" marL="1403351" indent="-701675" lvl="1">
              <a:lnSpc>
                <a:spcPts val="9100"/>
              </a:lnSpc>
              <a:buFont typeface="Arial"/>
              <a:buChar char="•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Ima watashi wa, gakkou ni imasu. (saya sekarang berada di sekolah)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431833" y="523715"/>
            <a:ext cx="13424335" cy="1318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79"/>
              </a:lnSpc>
            </a:pPr>
            <a:r>
              <a:rPr lang="en-US" sz="7699">
                <a:solidFill>
                  <a:srgbClr val="D65115"/>
                </a:solidFill>
                <a:latin typeface="Lazydog"/>
                <a:ea typeface="Lazydog"/>
                <a:cs typeface="Lazydog"/>
                <a:sym typeface="Lazydog"/>
              </a:rPr>
              <a:t>Penggunaan いま (Ima)</a:t>
            </a:r>
          </a:p>
        </p:txBody>
      </p:sp>
    </p:spTree>
  </p:cSld>
  <p:clrMapOvr>
    <a:masterClrMapping/>
  </p:clrMapOvr>
  <p:transition spd="slow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2651760" y="2350716"/>
            <a:ext cx="13204407" cy="0"/>
          </a:xfrm>
          <a:prstGeom prst="line">
            <a:avLst/>
          </a:prstGeom>
          <a:ln cap="flat" w="123825">
            <a:solidFill>
              <a:srgbClr val="D65115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-231615">
            <a:off x="14576783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31615">
            <a:off x="-575187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3133641"/>
            <a:ext cx="17013568" cy="688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03351" indent="-701675" lvl="1">
              <a:lnSpc>
                <a:spcPts val="9100"/>
              </a:lnSpc>
              <a:buFont typeface="Arial"/>
              <a:buChar char="•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Benkyou shimasu : sedang belajar</a:t>
            </a:r>
          </a:p>
          <a:p>
            <a:pPr algn="l" marL="1403351" indent="-701675" lvl="1">
              <a:lnSpc>
                <a:spcPts val="9100"/>
              </a:lnSpc>
              <a:buFont typeface="Arial"/>
              <a:buChar char="•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gakkou : sekolah</a:t>
            </a:r>
          </a:p>
          <a:p>
            <a:pPr algn="l" marL="1403351" indent="-701675" lvl="1">
              <a:lnSpc>
                <a:spcPts val="9100"/>
              </a:lnSpc>
              <a:buFont typeface="Arial"/>
              <a:buChar char="•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ima : sekarang</a:t>
            </a:r>
          </a:p>
          <a:p>
            <a:pPr algn="l" marL="1403351" indent="-701675" lvl="1">
              <a:lnSpc>
                <a:spcPts val="9100"/>
              </a:lnSpc>
              <a:buFont typeface="Arial"/>
              <a:buChar char="•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Nani : Apa</a:t>
            </a:r>
          </a:p>
          <a:p>
            <a:pPr algn="l" marL="1403351" indent="-701675" lvl="1">
              <a:lnSpc>
                <a:spcPts val="9100"/>
              </a:lnSpc>
              <a:buFont typeface="Arial"/>
              <a:buChar char="•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asobimasu : bermain</a:t>
            </a:r>
          </a:p>
          <a:p>
            <a:pPr algn="l" marL="1403351" indent="-701675" lvl="1">
              <a:lnSpc>
                <a:spcPts val="9100"/>
              </a:lnSpc>
              <a:buFont typeface="Arial"/>
              <a:buChar char="•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Tomodachi : Teman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4916791" y="-1028700"/>
            <a:ext cx="4090797" cy="4114800"/>
          </a:xfrm>
          <a:custGeom>
            <a:avLst/>
            <a:gdLst/>
            <a:ahLst/>
            <a:cxnLst/>
            <a:rect r="r" b="b" t="t" l="l"/>
            <a:pathLst>
              <a:path h="4114800" w="4090797">
                <a:moveTo>
                  <a:pt x="0" y="0"/>
                </a:moveTo>
                <a:lnTo>
                  <a:pt x="4090797" y="0"/>
                </a:lnTo>
                <a:lnTo>
                  <a:pt x="40907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08890" y="0"/>
            <a:ext cx="4464507" cy="2518726"/>
          </a:xfrm>
          <a:custGeom>
            <a:avLst/>
            <a:gdLst/>
            <a:ahLst/>
            <a:cxnLst/>
            <a:rect r="r" b="b" t="t" l="l"/>
            <a:pathLst>
              <a:path h="2518726" w="4464507">
                <a:moveTo>
                  <a:pt x="0" y="0"/>
                </a:moveTo>
                <a:lnTo>
                  <a:pt x="4464507" y="0"/>
                </a:lnTo>
                <a:lnTo>
                  <a:pt x="4464507" y="2518726"/>
                </a:lnTo>
                <a:lnTo>
                  <a:pt x="0" y="2518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431833" y="523715"/>
            <a:ext cx="13424335" cy="1318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79"/>
              </a:lnSpc>
            </a:pPr>
            <a:r>
              <a:rPr lang="en-US" sz="7699">
                <a:solidFill>
                  <a:srgbClr val="D65115"/>
                </a:solidFill>
                <a:latin typeface="Lazydog"/>
                <a:ea typeface="Lazydog"/>
                <a:cs typeface="Lazydog"/>
                <a:sym typeface="Lazydog"/>
              </a:rPr>
              <a:t>Membuat kalimat</a:t>
            </a:r>
          </a:p>
        </p:txBody>
      </p:sp>
    </p:spTree>
  </p:cSld>
  <p:clrMapOvr>
    <a:masterClrMapping/>
  </p:clrMapOvr>
  <p:transition spd="slow">
    <p:push dir="r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31833" y="246211"/>
            <a:ext cx="13424335" cy="181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838"/>
              </a:lnSpc>
            </a:pPr>
            <a:r>
              <a:rPr lang="en-US" sz="10599">
                <a:solidFill>
                  <a:srgbClr val="D65115"/>
                </a:solidFill>
                <a:latin typeface="Lazydog"/>
                <a:ea typeface="Lazydog"/>
                <a:cs typeface="Lazydog"/>
                <a:sym typeface="Lazydog"/>
              </a:rPr>
              <a:t>QUIZ TIME!!</a:t>
            </a:r>
          </a:p>
        </p:txBody>
      </p:sp>
      <p:sp>
        <p:nvSpPr>
          <p:cNvPr name="AutoShape 4" id="4"/>
          <p:cNvSpPr/>
          <p:nvPr/>
        </p:nvSpPr>
        <p:spPr>
          <a:xfrm>
            <a:off x="2651760" y="2350716"/>
            <a:ext cx="13204407" cy="0"/>
          </a:xfrm>
          <a:prstGeom prst="line">
            <a:avLst/>
          </a:prstGeom>
          <a:ln cap="flat" w="123825">
            <a:solidFill>
              <a:srgbClr val="D65115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-231615">
            <a:off x="14576783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31615">
            <a:off x="-575187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37216" y="3181350"/>
            <a:ext cx="17013568" cy="227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Apa arti dari 「いま」(Ima) dalam bahasa Indonesia?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4916791" y="-1028700"/>
            <a:ext cx="4090797" cy="4114800"/>
          </a:xfrm>
          <a:custGeom>
            <a:avLst/>
            <a:gdLst/>
            <a:ahLst/>
            <a:cxnLst/>
            <a:rect r="r" b="b" t="t" l="l"/>
            <a:pathLst>
              <a:path h="4114800" w="4090797">
                <a:moveTo>
                  <a:pt x="0" y="0"/>
                </a:moveTo>
                <a:lnTo>
                  <a:pt x="4090797" y="0"/>
                </a:lnTo>
                <a:lnTo>
                  <a:pt x="40907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608890" y="0"/>
            <a:ext cx="4464507" cy="2518726"/>
          </a:xfrm>
          <a:custGeom>
            <a:avLst/>
            <a:gdLst/>
            <a:ahLst/>
            <a:cxnLst/>
            <a:rect r="r" b="b" t="t" l="l"/>
            <a:pathLst>
              <a:path h="2518726" w="4464507">
                <a:moveTo>
                  <a:pt x="0" y="0"/>
                </a:moveTo>
                <a:lnTo>
                  <a:pt x="4464507" y="0"/>
                </a:lnTo>
                <a:lnTo>
                  <a:pt x="4464507" y="2518726"/>
                </a:lnTo>
                <a:lnTo>
                  <a:pt x="0" y="2518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cover dir="r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31833" y="246211"/>
            <a:ext cx="13424335" cy="181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838"/>
              </a:lnSpc>
            </a:pPr>
            <a:r>
              <a:rPr lang="en-US" sz="10599">
                <a:solidFill>
                  <a:srgbClr val="D65115"/>
                </a:solidFill>
                <a:latin typeface="Lazydog"/>
                <a:ea typeface="Lazydog"/>
                <a:cs typeface="Lazydog"/>
                <a:sym typeface="Lazydog"/>
              </a:rPr>
              <a:t>QUIZ TIME!!</a:t>
            </a:r>
          </a:p>
        </p:txBody>
      </p:sp>
      <p:sp>
        <p:nvSpPr>
          <p:cNvPr name="AutoShape 4" id="4"/>
          <p:cNvSpPr/>
          <p:nvPr/>
        </p:nvSpPr>
        <p:spPr>
          <a:xfrm>
            <a:off x="2651760" y="2350716"/>
            <a:ext cx="13204407" cy="0"/>
          </a:xfrm>
          <a:prstGeom prst="line">
            <a:avLst/>
          </a:prstGeom>
          <a:ln cap="flat" w="123825">
            <a:solidFill>
              <a:srgbClr val="D65115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-231615">
            <a:off x="14576783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31615">
            <a:off x="-575187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916791" y="-1028700"/>
            <a:ext cx="4090797" cy="4114800"/>
          </a:xfrm>
          <a:custGeom>
            <a:avLst/>
            <a:gdLst/>
            <a:ahLst/>
            <a:cxnLst/>
            <a:rect r="r" b="b" t="t" l="l"/>
            <a:pathLst>
              <a:path h="4114800" w="4090797">
                <a:moveTo>
                  <a:pt x="0" y="0"/>
                </a:moveTo>
                <a:lnTo>
                  <a:pt x="4090797" y="0"/>
                </a:lnTo>
                <a:lnTo>
                  <a:pt x="40907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08890" y="0"/>
            <a:ext cx="4464507" cy="2518726"/>
          </a:xfrm>
          <a:custGeom>
            <a:avLst/>
            <a:gdLst/>
            <a:ahLst/>
            <a:cxnLst/>
            <a:rect r="r" b="b" t="t" l="l"/>
            <a:pathLst>
              <a:path h="2518726" w="4464507">
                <a:moveTo>
                  <a:pt x="0" y="0"/>
                </a:moveTo>
                <a:lnTo>
                  <a:pt x="4464507" y="0"/>
                </a:lnTo>
                <a:lnTo>
                  <a:pt x="4464507" y="2518726"/>
                </a:lnTo>
                <a:lnTo>
                  <a:pt x="0" y="2518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734096" y="5899720"/>
            <a:ext cx="10698287" cy="4546772"/>
          </a:xfrm>
          <a:custGeom>
            <a:avLst/>
            <a:gdLst/>
            <a:ahLst/>
            <a:cxnLst/>
            <a:rect r="r" b="b" t="t" l="l"/>
            <a:pathLst>
              <a:path h="4546772" w="10698287">
                <a:moveTo>
                  <a:pt x="0" y="0"/>
                </a:moveTo>
                <a:lnTo>
                  <a:pt x="10698287" y="0"/>
                </a:lnTo>
                <a:lnTo>
                  <a:pt x="10698287" y="4546772"/>
                </a:lnTo>
                <a:lnTo>
                  <a:pt x="0" y="45467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37216" y="3181350"/>
            <a:ext cx="17013568" cy="227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Apa arti dari 「いま」(Ima) dalam bahasa Indonesia?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469933" y="7159953"/>
            <a:ext cx="13424335" cy="181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838"/>
              </a:lnSpc>
            </a:pPr>
            <a:r>
              <a:rPr lang="en-US" sz="10599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Sekarang</a:t>
            </a: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31833" y="246211"/>
            <a:ext cx="13424335" cy="181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838"/>
              </a:lnSpc>
            </a:pPr>
            <a:r>
              <a:rPr lang="en-US" sz="10599">
                <a:solidFill>
                  <a:srgbClr val="D65115"/>
                </a:solidFill>
                <a:latin typeface="Lazydog"/>
                <a:ea typeface="Lazydog"/>
                <a:cs typeface="Lazydog"/>
                <a:sym typeface="Lazydog"/>
              </a:rPr>
              <a:t>QUIZ TIME!!</a:t>
            </a:r>
          </a:p>
        </p:txBody>
      </p:sp>
      <p:sp>
        <p:nvSpPr>
          <p:cNvPr name="AutoShape 4" id="4"/>
          <p:cNvSpPr/>
          <p:nvPr/>
        </p:nvSpPr>
        <p:spPr>
          <a:xfrm>
            <a:off x="2651760" y="2350716"/>
            <a:ext cx="13204407" cy="0"/>
          </a:xfrm>
          <a:prstGeom prst="line">
            <a:avLst/>
          </a:prstGeom>
          <a:ln cap="flat" w="123825">
            <a:solidFill>
              <a:srgbClr val="D65115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-231615">
            <a:off x="14576783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31615">
            <a:off x="-575187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37216" y="3181350"/>
            <a:ext cx="17013568" cy="112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Mana yang berarti 「Sekarang」?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4916791" y="-1028700"/>
            <a:ext cx="4090797" cy="4114800"/>
          </a:xfrm>
          <a:custGeom>
            <a:avLst/>
            <a:gdLst/>
            <a:ahLst/>
            <a:cxnLst/>
            <a:rect r="r" b="b" t="t" l="l"/>
            <a:pathLst>
              <a:path h="4114800" w="4090797">
                <a:moveTo>
                  <a:pt x="0" y="0"/>
                </a:moveTo>
                <a:lnTo>
                  <a:pt x="4090797" y="0"/>
                </a:lnTo>
                <a:lnTo>
                  <a:pt x="40907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608890" y="0"/>
            <a:ext cx="4464507" cy="2518726"/>
          </a:xfrm>
          <a:custGeom>
            <a:avLst/>
            <a:gdLst/>
            <a:ahLst/>
            <a:cxnLst/>
            <a:rect r="r" b="b" t="t" l="l"/>
            <a:pathLst>
              <a:path h="2518726" w="4464507">
                <a:moveTo>
                  <a:pt x="0" y="0"/>
                </a:moveTo>
                <a:lnTo>
                  <a:pt x="4464507" y="0"/>
                </a:lnTo>
                <a:lnTo>
                  <a:pt x="4464507" y="2518726"/>
                </a:lnTo>
                <a:lnTo>
                  <a:pt x="0" y="2518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725265" y="4968875"/>
            <a:ext cx="4776226" cy="112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03351" indent="-701675" lvl="1">
              <a:lnSpc>
                <a:spcPts val="9100"/>
              </a:lnSpc>
              <a:buAutoNum type="arabicPeriod" startAt="1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Ashita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298233" y="4968875"/>
            <a:ext cx="4776226" cy="112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03351" indent="-701675" lvl="1">
              <a:lnSpc>
                <a:spcPts val="9100"/>
              </a:lnSpc>
              <a:buAutoNum type="arabicPeriod" startAt="1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kyou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874558" y="4968875"/>
            <a:ext cx="4776226" cy="112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03351" indent="-701675" lvl="1">
              <a:lnSpc>
                <a:spcPts val="9100"/>
              </a:lnSpc>
              <a:buAutoNum type="arabicPeriod" startAt="1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ima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526523" y="6427238"/>
            <a:ext cx="4776226" cy="112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03351" indent="-701675" lvl="1">
              <a:lnSpc>
                <a:spcPts val="9100"/>
              </a:lnSpc>
              <a:buAutoNum type="arabicPeriod" startAt="1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nichi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605618" y="6427238"/>
            <a:ext cx="4776226" cy="112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03351" indent="-701675" lvl="1">
              <a:lnSpc>
                <a:spcPts val="9100"/>
              </a:lnSpc>
              <a:buAutoNum type="arabicPeriod" startAt="1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yoru</a:t>
            </a:r>
          </a:p>
        </p:txBody>
      </p:sp>
    </p:spTree>
  </p:cSld>
  <p:clrMapOvr>
    <a:masterClrMapping/>
  </p:clrMapOvr>
  <p:transition spd="fast">
    <p:cover dir="d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31833" y="246211"/>
            <a:ext cx="13424335" cy="181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838"/>
              </a:lnSpc>
            </a:pPr>
            <a:r>
              <a:rPr lang="en-US" sz="10599">
                <a:solidFill>
                  <a:srgbClr val="D65115"/>
                </a:solidFill>
                <a:latin typeface="Lazydog"/>
                <a:ea typeface="Lazydog"/>
                <a:cs typeface="Lazydog"/>
                <a:sym typeface="Lazydog"/>
              </a:rPr>
              <a:t>QUIZ TIME!!</a:t>
            </a:r>
          </a:p>
        </p:txBody>
      </p:sp>
      <p:sp>
        <p:nvSpPr>
          <p:cNvPr name="AutoShape 4" id="4"/>
          <p:cNvSpPr/>
          <p:nvPr/>
        </p:nvSpPr>
        <p:spPr>
          <a:xfrm>
            <a:off x="2651760" y="2350716"/>
            <a:ext cx="13204407" cy="0"/>
          </a:xfrm>
          <a:prstGeom prst="line">
            <a:avLst/>
          </a:prstGeom>
          <a:ln cap="flat" w="123825">
            <a:solidFill>
              <a:srgbClr val="D65115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-231615">
            <a:off x="14576783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31615">
            <a:off x="-575187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916791" y="-1028700"/>
            <a:ext cx="4090797" cy="4114800"/>
          </a:xfrm>
          <a:custGeom>
            <a:avLst/>
            <a:gdLst/>
            <a:ahLst/>
            <a:cxnLst/>
            <a:rect r="r" b="b" t="t" l="l"/>
            <a:pathLst>
              <a:path h="4114800" w="4090797">
                <a:moveTo>
                  <a:pt x="0" y="0"/>
                </a:moveTo>
                <a:lnTo>
                  <a:pt x="4090797" y="0"/>
                </a:lnTo>
                <a:lnTo>
                  <a:pt x="40907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08890" y="0"/>
            <a:ext cx="4464507" cy="2518726"/>
          </a:xfrm>
          <a:custGeom>
            <a:avLst/>
            <a:gdLst/>
            <a:ahLst/>
            <a:cxnLst/>
            <a:rect r="r" b="b" t="t" l="l"/>
            <a:pathLst>
              <a:path h="2518726" w="4464507">
                <a:moveTo>
                  <a:pt x="0" y="0"/>
                </a:moveTo>
                <a:lnTo>
                  <a:pt x="4464507" y="0"/>
                </a:lnTo>
                <a:lnTo>
                  <a:pt x="4464507" y="2518726"/>
                </a:lnTo>
                <a:lnTo>
                  <a:pt x="0" y="2518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734096" y="5899720"/>
            <a:ext cx="10698287" cy="4546772"/>
          </a:xfrm>
          <a:custGeom>
            <a:avLst/>
            <a:gdLst/>
            <a:ahLst/>
            <a:cxnLst/>
            <a:rect r="r" b="b" t="t" l="l"/>
            <a:pathLst>
              <a:path h="4546772" w="10698287">
                <a:moveTo>
                  <a:pt x="0" y="0"/>
                </a:moveTo>
                <a:lnTo>
                  <a:pt x="10698287" y="0"/>
                </a:lnTo>
                <a:lnTo>
                  <a:pt x="10698287" y="4546772"/>
                </a:lnTo>
                <a:lnTo>
                  <a:pt x="0" y="45467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963415" y="6938795"/>
            <a:ext cx="7834696" cy="2211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782534" indent="-1391267" lvl="1">
              <a:lnSpc>
                <a:spcPts val="18043"/>
              </a:lnSpc>
              <a:buAutoNum type="arabicPeriod" startAt="1"/>
            </a:pPr>
            <a:r>
              <a:rPr lang="en-US" sz="12888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ima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37216" y="3181350"/>
            <a:ext cx="17013568" cy="112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Mana yang berarti 「Sekarang」?</a:t>
            </a:r>
          </a:p>
        </p:txBody>
      </p: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31833" y="246211"/>
            <a:ext cx="13424335" cy="181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838"/>
              </a:lnSpc>
            </a:pPr>
            <a:r>
              <a:rPr lang="en-US" sz="10599">
                <a:solidFill>
                  <a:srgbClr val="D65115"/>
                </a:solidFill>
                <a:latin typeface="Lazydog"/>
                <a:ea typeface="Lazydog"/>
                <a:cs typeface="Lazydog"/>
                <a:sym typeface="Lazydog"/>
              </a:rPr>
              <a:t>QUIZ TIME!!</a:t>
            </a:r>
          </a:p>
        </p:txBody>
      </p:sp>
      <p:sp>
        <p:nvSpPr>
          <p:cNvPr name="AutoShape 4" id="4"/>
          <p:cNvSpPr/>
          <p:nvPr/>
        </p:nvSpPr>
        <p:spPr>
          <a:xfrm>
            <a:off x="2651760" y="2350716"/>
            <a:ext cx="13204407" cy="0"/>
          </a:xfrm>
          <a:prstGeom prst="line">
            <a:avLst/>
          </a:prstGeom>
          <a:ln cap="flat" w="123825">
            <a:solidFill>
              <a:srgbClr val="D65115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-231615">
            <a:off x="14576783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31615">
            <a:off x="-575187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37216" y="3181350"/>
            <a:ext cx="17013568" cy="227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 「＿＿、 Gakkou ni imasu」 = 「Sekarang, saya berada di sekolah。」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4916791" y="-1028700"/>
            <a:ext cx="4090797" cy="4114800"/>
          </a:xfrm>
          <a:custGeom>
            <a:avLst/>
            <a:gdLst/>
            <a:ahLst/>
            <a:cxnLst/>
            <a:rect r="r" b="b" t="t" l="l"/>
            <a:pathLst>
              <a:path h="4114800" w="4090797">
                <a:moveTo>
                  <a:pt x="0" y="0"/>
                </a:moveTo>
                <a:lnTo>
                  <a:pt x="4090797" y="0"/>
                </a:lnTo>
                <a:lnTo>
                  <a:pt x="40907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608890" y="0"/>
            <a:ext cx="4464507" cy="2518726"/>
          </a:xfrm>
          <a:custGeom>
            <a:avLst/>
            <a:gdLst/>
            <a:ahLst/>
            <a:cxnLst/>
            <a:rect r="r" b="b" t="t" l="l"/>
            <a:pathLst>
              <a:path h="2518726" w="4464507">
                <a:moveTo>
                  <a:pt x="0" y="0"/>
                </a:moveTo>
                <a:lnTo>
                  <a:pt x="4464507" y="0"/>
                </a:lnTo>
                <a:lnTo>
                  <a:pt x="4464507" y="2518726"/>
                </a:lnTo>
                <a:lnTo>
                  <a:pt x="0" y="2518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725265" y="6121400"/>
            <a:ext cx="4776226" cy="112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03351" indent="-701675" lvl="1">
              <a:lnSpc>
                <a:spcPts val="9100"/>
              </a:lnSpc>
              <a:buAutoNum type="arabicPeriod" startAt="1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ban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298233" y="6121400"/>
            <a:ext cx="4776226" cy="112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03351" indent="-701675" lvl="1">
              <a:lnSpc>
                <a:spcPts val="9100"/>
              </a:lnSpc>
              <a:buAutoNum type="arabicPeriod" startAt="1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ashita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874558" y="6121400"/>
            <a:ext cx="4776226" cy="112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03351" indent="-701675" lvl="1">
              <a:lnSpc>
                <a:spcPts val="9100"/>
              </a:lnSpc>
              <a:buAutoNum type="arabicPeriod" startAt="1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asa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526523" y="7579763"/>
            <a:ext cx="4776226" cy="112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03351" indent="-701675" lvl="1">
              <a:lnSpc>
                <a:spcPts val="9100"/>
              </a:lnSpc>
              <a:buAutoNum type="arabicPeriod" startAt="1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kinou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605618" y="7579763"/>
            <a:ext cx="4776226" cy="112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403351" indent="-701675" lvl="1">
              <a:lnSpc>
                <a:spcPts val="9100"/>
              </a:lnSpc>
              <a:buAutoNum type="arabicPeriod" startAt="1"/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Ima</a:t>
            </a:r>
          </a:p>
        </p:txBody>
      </p:sp>
    </p:spTree>
  </p:cSld>
  <p:clrMapOvr>
    <a:masterClrMapping/>
  </p:clrMapOvr>
  <p:transition spd="fast">
    <p:cover dir="u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31833" y="246211"/>
            <a:ext cx="13424335" cy="181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838"/>
              </a:lnSpc>
            </a:pPr>
            <a:r>
              <a:rPr lang="en-US" sz="10599">
                <a:solidFill>
                  <a:srgbClr val="D65115"/>
                </a:solidFill>
                <a:latin typeface="Lazydog"/>
                <a:ea typeface="Lazydog"/>
                <a:cs typeface="Lazydog"/>
                <a:sym typeface="Lazydog"/>
              </a:rPr>
              <a:t>QUIZ TIME!!</a:t>
            </a:r>
          </a:p>
        </p:txBody>
      </p:sp>
      <p:sp>
        <p:nvSpPr>
          <p:cNvPr name="AutoShape 4" id="4"/>
          <p:cNvSpPr/>
          <p:nvPr/>
        </p:nvSpPr>
        <p:spPr>
          <a:xfrm>
            <a:off x="2651760" y="2350716"/>
            <a:ext cx="13204407" cy="0"/>
          </a:xfrm>
          <a:prstGeom prst="line">
            <a:avLst/>
          </a:prstGeom>
          <a:ln cap="flat" w="123825">
            <a:solidFill>
              <a:srgbClr val="D65115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-231615">
            <a:off x="14576783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31615">
            <a:off x="-575187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916791" y="-1028700"/>
            <a:ext cx="4090797" cy="4114800"/>
          </a:xfrm>
          <a:custGeom>
            <a:avLst/>
            <a:gdLst/>
            <a:ahLst/>
            <a:cxnLst/>
            <a:rect r="r" b="b" t="t" l="l"/>
            <a:pathLst>
              <a:path h="4114800" w="4090797">
                <a:moveTo>
                  <a:pt x="0" y="0"/>
                </a:moveTo>
                <a:lnTo>
                  <a:pt x="4090797" y="0"/>
                </a:lnTo>
                <a:lnTo>
                  <a:pt x="40907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08890" y="0"/>
            <a:ext cx="4464507" cy="2518726"/>
          </a:xfrm>
          <a:custGeom>
            <a:avLst/>
            <a:gdLst/>
            <a:ahLst/>
            <a:cxnLst/>
            <a:rect r="r" b="b" t="t" l="l"/>
            <a:pathLst>
              <a:path h="2518726" w="4464507">
                <a:moveTo>
                  <a:pt x="0" y="0"/>
                </a:moveTo>
                <a:lnTo>
                  <a:pt x="4464507" y="0"/>
                </a:lnTo>
                <a:lnTo>
                  <a:pt x="4464507" y="2518726"/>
                </a:lnTo>
                <a:lnTo>
                  <a:pt x="0" y="2518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734096" y="5899720"/>
            <a:ext cx="10698287" cy="4546772"/>
          </a:xfrm>
          <a:custGeom>
            <a:avLst/>
            <a:gdLst/>
            <a:ahLst/>
            <a:cxnLst/>
            <a:rect r="r" b="b" t="t" l="l"/>
            <a:pathLst>
              <a:path h="4546772" w="10698287">
                <a:moveTo>
                  <a:pt x="0" y="0"/>
                </a:moveTo>
                <a:lnTo>
                  <a:pt x="10698287" y="0"/>
                </a:lnTo>
                <a:lnTo>
                  <a:pt x="10698287" y="4546772"/>
                </a:lnTo>
                <a:lnTo>
                  <a:pt x="0" y="45467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963415" y="6938795"/>
            <a:ext cx="7834696" cy="2211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782534" indent="-1391267" lvl="1">
              <a:lnSpc>
                <a:spcPts val="18043"/>
              </a:lnSpc>
              <a:buAutoNum type="arabicPeriod" startAt="1"/>
            </a:pPr>
            <a:r>
              <a:rPr lang="en-US" sz="12888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ima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37216" y="3181350"/>
            <a:ext cx="17013568" cy="227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 「＿＿、 Gakkou ni imasu」 = 「Sekarang, saya berada di sekolah。」</a:t>
            </a:r>
          </a:p>
        </p:txBody>
      </p: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31833" y="246211"/>
            <a:ext cx="13424335" cy="181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838"/>
              </a:lnSpc>
            </a:pPr>
            <a:r>
              <a:rPr lang="en-US" sz="10599">
                <a:solidFill>
                  <a:srgbClr val="D65115"/>
                </a:solidFill>
                <a:latin typeface="Lazydog"/>
                <a:ea typeface="Lazydog"/>
                <a:cs typeface="Lazydog"/>
                <a:sym typeface="Lazydog"/>
              </a:rPr>
              <a:t>QUIZ TIME!!</a:t>
            </a:r>
          </a:p>
        </p:txBody>
      </p:sp>
      <p:sp>
        <p:nvSpPr>
          <p:cNvPr name="AutoShape 4" id="4"/>
          <p:cNvSpPr/>
          <p:nvPr/>
        </p:nvSpPr>
        <p:spPr>
          <a:xfrm>
            <a:off x="2651760" y="2350716"/>
            <a:ext cx="13204407" cy="0"/>
          </a:xfrm>
          <a:prstGeom prst="line">
            <a:avLst/>
          </a:prstGeom>
          <a:ln cap="flat" w="123825">
            <a:solidFill>
              <a:srgbClr val="D65115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-231615">
            <a:off x="14576783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31615">
            <a:off x="-575187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37216" y="3181350"/>
            <a:ext cx="17013568" cy="227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Kalau guru bertanya 「ima desuka？」, kata （ima） berarti...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4916791" y="-1028700"/>
            <a:ext cx="4090797" cy="4114800"/>
          </a:xfrm>
          <a:custGeom>
            <a:avLst/>
            <a:gdLst/>
            <a:ahLst/>
            <a:cxnLst/>
            <a:rect r="r" b="b" t="t" l="l"/>
            <a:pathLst>
              <a:path h="4114800" w="4090797">
                <a:moveTo>
                  <a:pt x="0" y="0"/>
                </a:moveTo>
                <a:lnTo>
                  <a:pt x="4090797" y="0"/>
                </a:lnTo>
                <a:lnTo>
                  <a:pt x="40907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608890" y="0"/>
            <a:ext cx="4464507" cy="2518726"/>
          </a:xfrm>
          <a:custGeom>
            <a:avLst/>
            <a:gdLst/>
            <a:ahLst/>
            <a:cxnLst/>
            <a:rect r="r" b="b" t="t" l="l"/>
            <a:pathLst>
              <a:path h="2518726" w="4464507">
                <a:moveTo>
                  <a:pt x="0" y="0"/>
                </a:moveTo>
                <a:lnTo>
                  <a:pt x="4464507" y="0"/>
                </a:lnTo>
                <a:lnTo>
                  <a:pt x="4464507" y="2518726"/>
                </a:lnTo>
                <a:lnTo>
                  <a:pt x="0" y="2518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cover dir="d"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31833" y="246211"/>
            <a:ext cx="13424335" cy="181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838"/>
              </a:lnSpc>
            </a:pPr>
            <a:r>
              <a:rPr lang="en-US" sz="10599">
                <a:solidFill>
                  <a:srgbClr val="D65115"/>
                </a:solidFill>
                <a:latin typeface="Lazydog"/>
                <a:ea typeface="Lazydog"/>
                <a:cs typeface="Lazydog"/>
                <a:sym typeface="Lazydog"/>
              </a:rPr>
              <a:t>QUIZ TIME!!</a:t>
            </a:r>
          </a:p>
        </p:txBody>
      </p:sp>
      <p:sp>
        <p:nvSpPr>
          <p:cNvPr name="AutoShape 4" id="4"/>
          <p:cNvSpPr/>
          <p:nvPr/>
        </p:nvSpPr>
        <p:spPr>
          <a:xfrm>
            <a:off x="2651760" y="2350716"/>
            <a:ext cx="13204407" cy="0"/>
          </a:xfrm>
          <a:prstGeom prst="line">
            <a:avLst/>
          </a:prstGeom>
          <a:ln cap="flat" w="123825">
            <a:solidFill>
              <a:srgbClr val="D65115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-231615">
            <a:off x="14576783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31615">
            <a:off x="-575187" y="7193558"/>
            <a:ext cx="4286404" cy="4434211"/>
          </a:xfrm>
          <a:custGeom>
            <a:avLst/>
            <a:gdLst/>
            <a:ahLst/>
            <a:cxnLst/>
            <a:rect r="r" b="b" t="t" l="l"/>
            <a:pathLst>
              <a:path h="4434211" w="4286404">
                <a:moveTo>
                  <a:pt x="0" y="0"/>
                </a:moveTo>
                <a:lnTo>
                  <a:pt x="4286404" y="0"/>
                </a:lnTo>
                <a:lnTo>
                  <a:pt x="4286404" y="4434211"/>
                </a:lnTo>
                <a:lnTo>
                  <a:pt x="0" y="443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8000"/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916791" y="-1028700"/>
            <a:ext cx="4090797" cy="4114800"/>
          </a:xfrm>
          <a:custGeom>
            <a:avLst/>
            <a:gdLst/>
            <a:ahLst/>
            <a:cxnLst/>
            <a:rect r="r" b="b" t="t" l="l"/>
            <a:pathLst>
              <a:path h="4114800" w="4090797">
                <a:moveTo>
                  <a:pt x="0" y="0"/>
                </a:moveTo>
                <a:lnTo>
                  <a:pt x="4090797" y="0"/>
                </a:lnTo>
                <a:lnTo>
                  <a:pt x="40907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08890" y="0"/>
            <a:ext cx="4464507" cy="2518726"/>
          </a:xfrm>
          <a:custGeom>
            <a:avLst/>
            <a:gdLst/>
            <a:ahLst/>
            <a:cxnLst/>
            <a:rect r="r" b="b" t="t" l="l"/>
            <a:pathLst>
              <a:path h="2518726" w="4464507">
                <a:moveTo>
                  <a:pt x="0" y="0"/>
                </a:moveTo>
                <a:lnTo>
                  <a:pt x="4464507" y="0"/>
                </a:lnTo>
                <a:lnTo>
                  <a:pt x="4464507" y="2518726"/>
                </a:lnTo>
                <a:lnTo>
                  <a:pt x="0" y="2518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734096" y="5899720"/>
            <a:ext cx="10698287" cy="4546772"/>
          </a:xfrm>
          <a:custGeom>
            <a:avLst/>
            <a:gdLst/>
            <a:ahLst/>
            <a:cxnLst/>
            <a:rect r="r" b="b" t="t" l="l"/>
            <a:pathLst>
              <a:path h="4546772" w="10698287">
                <a:moveTo>
                  <a:pt x="0" y="0"/>
                </a:moveTo>
                <a:lnTo>
                  <a:pt x="10698287" y="0"/>
                </a:lnTo>
                <a:lnTo>
                  <a:pt x="10698287" y="4546772"/>
                </a:lnTo>
                <a:lnTo>
                  <a:pt x="0" y="45467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469933" y="7159953"/>
            <a:ext cx="13424335" cy="181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838"/>
              </a:lnSpc>
            </a:pPr>
            <a:r>
              <a:rPr lang="en-US" sz="10599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Sekarang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37216" y="3181350"/>
            <a:ext cx="17013568" cy="227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Kalau guru bertanya 「ima desuka？」, kata （ima） berarti...</a:t>
            </a:r>
          </a:p>
        </p:txBody>
      </p:sp>
    </p:spTree>
  </p:cSld>
  <p:clrMapOvr>
    <a:masterClrMapping/>
  </p:clrMapOvr>
  <p:transition spd="fast">
    <p:fade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108759" y="-2688760"/>
            <a:ext cx="7815784" cy="8052626"/>
          </a:xfrm>
          <a:custGeom>
            <a:avLst/>
            <a:gdLst/>
            <a:ahLst/>
            <a:cxnLst/>
            <a:rect r="r" b="b" t="t" l="l"/>
            <a:pathLst>
              <a:path h="8052626" w="7815784">
                <a:moveTo>
                  <a:pt x="0" y="0"/>
                </a:moveTo>
                <a:lnTo>
                  <a:pt x="7815784" y="0"/>
                </a:lnTo>
                <a:lnTo>
                  <a:pt x="7815784" y="8052626"/>
                </a:lnTo>
                <a:lnTo>
                  <a:pt x="0" y="80526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060074" y="5577112"/>
            <a:ext cx="7815784" cy="8052626"/>
          </a:xfrm>
          <a:custGeom>
            <a:avLst/>
            <a:gdLst/>
            <a:ahLst/>
            <a:cxnLst/>
            <a:rect r="r" b="b" t="t" l="l"/>
            <a:pathLst>
              <a:path h="8052626" w="7815784">
                <a:moveTo>
                  <a:pt x="0" y="0"/>
                </a:moveTo>
                <a:lnTo>
                  <a:pt x="7815783" y="0"/>
                </a:lnTo>
                <a:lnTo>
                  <a:pt x="7815783" y="8052626"/>
                </a:lnTo>
                <a:lnTo>
                  <a:pt x="0" y="80526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273507"/>
            <a:ext cx="3662747" cy="3841293"/>
          </a:xfrm>
          <a:custGeom>
            <a:avLst/>
            <a:gdLst/>
            <a:ahLst/>
            <a:cxnLst/>
            <a:rect r="r" b="b" t="t" l="l"/>
            <a:pathLst>
              <a:path h="3841293" w="3662747">
                <a:moveTo>
                  <a:pt x="0" y="0"/>
                </a:moveTo>
                <a:lnTo>
                  <a:pt x="3662747" y="0"/>
                </a:lnTo>
                <a:lnTo>
                  <a:pt x="3662747" y="3841293"/>
                </a:lnTo>
                <a:lnTo>
                  <a:pt x="0" y="38412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269351" y="5726146"/>
            <a:ext cx="3211177" cy="4774984"/>
          </a:xfrm>
          <a:custGeom>
            <a:avLst/>
            <a:gdLst/>
            <a:ahLst/>
            <a:cxnLst/>
            <a:rect r="r" b="b" t="t" l="l"/>
            <a:pathLst>
              <a:path h="4774984" w="3211177">
                <a:moveTo>
                  <a:pt x="0" y="0"/>
                </a:moveTo>
                <a:lnTo>
                  <a:pt x="3211177" y="0"/>
                </a:lnTo>
                <a:lnTo>
                  <a:pt x="3211177" y="4774984"/>
                </a:lnTo>
                <a:lnTo>
                  <a:pt x="0" y="47749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231615">
            <a:off x="15366694" y="5505013"/>
            <a:ext cx="4682524" cy="4843990"/>
          </a:xfrm>
          <a:custGeom>
            <a:avLst/>
            <a:gdLst/>
            <a:ahLst/>
            <a:cxnLst/>
            <a:rect r="r" b="b" t="t" l="l"/>
            <a:pathLst>
              <a:path h="4843990" w="4682524">
                <a:moveTo>
                  <a:pt x="0" y="0"/>
                </a:moveTo>
                <a:lnTo>
                  <a:pt x="4682524" y="0"/>
                </a:lnTo>
                <a:lnTo>
                  <a:pt x="4682524" y="4843991"/>
                </a:lnTo>
                <a:lnTo>
                  <a:pt x="0" y="48439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272866" y="0"/>
            <a:ext cx="4090797" cy="4114800"/>
          </a:xfrm>
          <a:custGeom>
            <a:avLst/>
            <a:gdLst/>
            <a:ahLst/>
            <a:cxnLst/>
            <a:rect r="r" b="b" t="t" l="l"/>
            <a:pathLst>
              <a:path h="4114800" w="4090797">
                <a:moveTo>
                  <a:pt x="0" y="0"/>
                </a:moveTo>
                <a:lnTo>
                  <a:pt x="4090797" y="0"/>
                </a:lnTo>
                <a:lnTo>
                  <a:pt x="40907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070595" y="1626627"/>
            <a:ext cx="3020237" cy="1703917"/>
          </a:xfrm>
          <a:custGeom>
            <a:avLst/>
            <a:gdLst/>
            <a:ahLst/>
            <a:cxnLst/>
            <a:rect r="r" b="b" t="t" l="l"/>
            <a:pathLst>
              <a:path h="1703917" w="3020237">
                <a:moveTo>
                  <a:pt x="0" y="0"/>
                </a:moveTo>
                <a:lnTo>
                  <a:pt x="3020237" y="0"/>
                </a:lnTo>
                <a:lnTo>
                  <a:pt x="3020237" y="1703917"/>
                </a:lnTo>
                <a:lnTo>
                  <a:pt x="0" y="17039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144230" y="1626627"/>
            <a:ext cx="3020237" cy="1703917"/>
          </a:xfrm>
          <a:custGeom>
            <a:avLst/>
            <a:gdLst/>
            <a:ahLst/>
            <a:cxnLst/>
            <a:rect r="r" b="b" t="t" l="l"/>
            <a:pathLst>
              <a:path h="1703917" w="3020237">
                <a:moveTo>
                  <a:pt x="0" y="0"/>
                </a:moveTo>
                <a:lnTo>
                  <a:pt x="3020237" y="0"/>
                </a:lnTo>
                <a:lnTo>
                  <a:pt x="3020237" y="1703917"/>
                </a:lnTo>
                <a:lnTo>
                  <a:pt x="0" y="17039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370451" y="6846812"/>
            <a:ext cx="3020237" cy="1703917"/>
          </a:xfrm>
          <a:custGeom>
            <a:avLst/>
            <a:gdLst/>
            <a:ahLst/>
            <a:cxnLst/>
            <a:rect r="r" b="b" t="t" l="l"/>
            <a:pathLst>
              <a:path h="1703917" w="3020237">
                <a:moveTo>
                  <a:pt x="0" y="0"/>
                </a:moveTo>
                <a:lnTo>
                  <a:pt x="3020237" y="0"/>
                </a:lnTo>
                <a:lnTo>
                  <a:pt x="3020237" y="1703917"/>
                </a:lnTo>
                <a:lnTo>
                  <a:pt x="0" y="17039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012455" y="6846812"/>
            <a:ext cx="3020237" cy="1703917"/>
          </a:xfrm>
          <a:custGeom>
            <a:avLst/>
            <a:gdLst/>
            <a:ahLst/>
            <a:cxnLst/>
            <a:rect r="r" b="b" t="t" l="l"/>
            <a:pathLst>
              <a:path h="1703917" w="3020237">
                <a:moveTo>
                  <a:pt x="0" y="0"/>
                </a:moveTo>
                <a:lnTo>
                  <a:pt x="3020237" y="0"/>
                </a:lnTo>
                <a:lnTo>
                  <a:pt x="3020237" y="1703917"/>
                </a:lnTo>
                <a:lnTo>
                  <a:pt x="0" y="17039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759361" y="6313730"/>
            <a:ext cx="4884420" cy="5280454"/>
          </a:xfrm>
          <a:custGeom>
            <a:avLst/>
            <a:gdLst/>
            <a:ahLst/>
            <a:cxnLst/>
            <a:rect r="r" b="b" t="t" l="l"/>
            <a:pathLst>
              <a:path h="5280454" w="4884420">
                <a:moveTo>
                  <a:pt x="0" y="0"/>
                </a:moveTo>
                <a:lnTo>
                  <a:pt x="4884421" y="0"/>
                </a:lnTo>
                <a:lnTo>
                  <a:pt x="4884421" y="5280454"/>
                </a:lnTo>
                <a:lnTo>
                  <a:pt x="0" y="528045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969735" y="1822839"/>
            <a:ext cx="15289565" cy="3558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077"/>
              </a:lnSpc>
            </a:pPr>
            <a:r>
              <a:rPr lang="en-US" sz="20769" spc="-2243">
                <a:solidFill>
                  <a:srgbClr val="764000"/>
                </a:solidFill>
                <a:latin typeface="Lazydog"/>
                <a:ea typeface="Lazydog"/>
                <a:cs typeface="Lazydog"/>
                <a:sym typeface="Lazydog"/>
              </a:rPr>
              <a:t>OWARIMASHITA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585293" y="5209464"/>
            <a:ext cx="9117414" cy="1104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spc="78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SYAFA SENSEI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940139" y="1233633"/>
            <a:ext cx="4407722" cy="690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2"/>
              </a:lnSpc>
            </a:pPr>
            <a:r>
              <a:rPr lang="en-US" sz="3930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BAHASA JEPANG</a:t>
            </a:r>
          </a:p>
        </p:txBody>
      </p:sp>
    </p:spTree>
  </p:cSld>
  <p:clrMapOvr>
    <a:masterClrMapping/>
  </p:clrMapOvr>
  <p:transition spd="slow">
    <p:cover dir="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DAHUPFjXMIM</dc:identifier>
  <dcterms:modified xsi:type="dcterms:W3CDTF">2011-08-01T06:04:30Z</dcterms:modified>
  <cp:revision>1</cp:revision>
  <dc:title>Belajar「いま」dalam percakapan bahasa jepang</dc:title>
</cp:coreProperties>
</file>