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Baloo" charset="1" panose="03080902040302020200"/>
      <p:regular r:id="rId28"/>
    </p:embeddedFont>
    <p:embeddedFont>
      <p:font typeface="Handyman" charset="1" panose="000000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jpeg" Type="http://schemas.openxmlformats.org/officeDocument/2006/relationships/image"/><Relationship Id="rId16" Target="../media/VAHTv5p7C0w.mp4" Type="http://schemas.openxmlformats.org/officeDocument/2006/relationships/video"/><Relationship Id="rId17" Target="../media/VAHTv5p7C0w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9.jpeg" Type="http://schemas.openxmlformats.org/officeDocument/2006/relationships/image"/><Relationship Id="rId16" Target="../media/VAHTxoVt8Kw.mp4" Type="http://schemas.openxmlformats.org/officeDocument/2006/relationships/video"/><Relationship Id="rId17" Target="../media/VAHTxoVt8Kw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0.jpeg" Type="http://schemas.openxmlformats.org/officeDocument/2006/relationships/image"/><Relationship Id="rId16" Target="../media/VAHTxgcqasU.mp4" Type="http://schemas.openxmlformats.org/officeDocument/2006/relationships/video"/><Relationship Id="rId17" Target="../media/VAHTxgcqasU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0.jpeg" Type="http://schemas.openxmlformats.org/officeDocument/2006/relationships/image"/><Relationship Id="rId16" Target="../media/VAHTxgcqasU.mp4" Type="http://schemas.openxmlformats.org/officeDocument/2006/relationships/video"/><Relationship Id="rId17" Target="../media/VAHTxgcqasU.mp4" Type="http://schemas.microsoft.com/office/2007/relationships/media"/><Relationship Id="rId18" Target="../media/image21.jpeg" Type="http://schemas.openxmlformats.org/officeDocument/2006/relationships/image"/><Relationship Id="rId19" Target="../media/VAHTxxYfVzI.mp4" Type="http://schemas.openxmlformats.org/officeDocument/2006/relationships/video"/><Relationship Id="rId2" Target="../media/image1.png" Type="http://schemas.openxmlformats.org/officeDocument/2006/relationships/image"/><Relationship Id="rId20" Target="../media/VAHTxxYfVzI.mp4" Type="http://schemas.microsoft.com/office/2007/relationships/media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2.jpeg" Type="http://schemas.openxmlformats.org/officeDocument/2006/relationships/image"/><Relationship Id="rId16" Target="../media/VAHTx8Ydqhs.mp4" Type="http://schemas.openxmlformats.org/officeDocument/2006/relationships/video"/><Relationship Id="rId17" Target="../media/VAHTx8Ydqh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3.jpeg" Type="http://schemas.openxmlformats.org/officeDocument/2006/relationships/image"/><Relationship Id="rId16" Target="../media/VAHTx0mTHqs.mp4" Type="http://schemas.openxmlformats.org/officeDocument/2006/relationships/video"/><Relationship Id="rId17" Target="../media/VAHTx0mTHq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4.jpeg" Type="http://schemas.openxmlformats.org/officeDocument/2006/relationships/image"/><Relationship Id="rId16" Target="../media/VAHT0te6g00.mp4" Type="http://schemas.openxmlformats.org/officeDocument/2006/relationships/video"/><Relationship Id="rId17" Target="../media/VAHT0te6g00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5.jpeg" Type="http://schemas.openxmlformats.org/officeDocument/2006/relationships/image"/><Relationship Id="rId16" Target="../media/VAHT0rISYZs.mp4" Type="http://schemas.openxmlformats.org/officeDocument/2006/relationships/video"/><Relationship Id="rId17" Target="../media/VAHT0rISYZs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6.jpeg" Type="http://schemas.openxmlformats.org/officeDocument/2006/relationships/image"/><Relationship Id="rId16" Target="../media/VAHT0oNIUzg.mp4" Type="http://schemas.openxmlformats.org/officeDocument/2006/relationships/video"/><Relationship Id="rId17" Target="../media/VAHT0oNIUzg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7.jpeg" Type="http://schemas.openxmlformats.org/officeDocument/2006/relationships/image"/><Relationship Id="rId16" Target="../media/VAHT0hcR5KM.mp4" Type="http://schemas.openxmlformats.org/officeDocument/2006/relationships/video"/><Relationship Id="rId17" Target="../media/VAHT0hcR5KM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8.jpeg" Type="http://schemas.openxmlformats.org/officeDocument/2006/relationships/image"/><Relationship Id="rId16" Target="../media/VAHUa9v2GK4.mp4" Type="http://schemas.openxmlformats.org/officeDocument/2006/relationships/video"/><Relationship Id="rId17" Target="../media/VAHUa9v2GK4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29.jpeg" Type="http://schemas.openxmlformats.org/officeDocument/2006/relationships/image"/><Relationship Id="rId16" Target="../media/VAHUa2wnbEg.mp4" Type="http://schemas.openxmlformats.org/officeDocument/2006/relationships/video"/><Relationship Id="rId17" Target="../media/VAHUa2wnbEg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0.jpeg" Type="http://schemas.openxmlformats.org/officeDocument/2006/relationships/image"/><Relationship Id="rId16" Target="../media/VAHUa9vhJLM.mp4" Type="http://schemas.openxmlformats.org/officeDocument/2006/relationships/video"/><Relationship Id="rId17" Target="../media/VAHUa9vhJLM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1.jpeg" Type="http://schemas.openxmlformats.org/officeDocument/2006/relationships/image"/><Relationship Id="rId16" Target="../media/VAHUaxWWAI8.mp4" Type="http://schemas.openxmlformats.org/officeDocument/2006/relationships/video"/><Relationship Id="rId17" Target="../media/VAHUaxWWAI8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2.jpeg" Type="http://schemas.openxmlformats.org/officeDocument/2006/relationships/image"/><Relationship Id="rId16" Target="../media/VAHUa9pSMK8.mp4" Type="http://schemas.openxmlformats.org/officeDocument/2006/relationships/video"/><Relationship Id="rId17" Target="../media/VAHUa9pSMK8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3.jpeg" Type="http://schemas.openxmlformats.org/officeDocument/2006/relationships/image"/><Relationship Id="rId16" Target="../media/VAHUbM4LoSE.mp4" Type="http://schemas.openxmlformats.org/officeDocument/2006/relationships/video"/><Relationship Id="rId17" Target="../media/VAHUbM4LoSE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4.jpeg" Type="http://schemas.openxmlformats.org/officeDocument/2006/relationships/image"/><Relationship Id="rId16" Target="../media/VAHUbCmHUfM.mp4" Type="http://schemas.openxmlformats.org/officeDocument/2006/relationships/video"/><Relationship Id="rId17" Target="../media/VAHUbCmHUfM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5.jpeg" Type="http://schemas.openxmlformats.org/officeDocument/2006/relationships/image"/><Relationship Id="rId16" Target="../media/VAHUbBUW_z0.mp4" Type="http://schemas.openxmlformats.org/officeDocument/2006/relationships/video"/><Relationship Id="rId17" Target="../media/VAHUbBUW_z0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5.jpeg" Type="http://schemas.openxmlformats.org/officeDocument/2006/relationships/image"/><Relationship Id="rId16" Target="../media/VAHUbBUW_z0.mp4" Type="http://schemas.openxmlformats.org/officeDocument/2006/relationships/video"/><Relationship Id="rId17" Target="../media/VAHUbBUW_z0.mp4" Type="http://schemas.microsoft.com/office/2007/relationships/media"/><Relationship Id="rId18" Target="../media/image36.jpeg" Type="http://schemas.openxmlformats.org/officeDocument/2006/relationships/image"/><Relationship Id="rId19" Target="../media/VAHUbc_27IU.mp4" Type="http://schemas.openxmlformats.org/officeDocument/2006/relationships/video"/><Relationship Id="rId2" Target="../media/image1.png" Type="http://schemas.openxmlformats.org/officeDocument/2006/relationships/image"/><Relationship Id="rId20" Target="../media/VAHUbc_27IU.mp4" Type="http://schemas.microsoft.com/office/2007/relationships/media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4.png" Type="http://schemas.openxmlformats.org/officeDocument/2006/relationships/image"/><Relationship Id="rId12" Target="../media/image15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36.jpeg" Type="http://schemas.openxmlformats.org/officeDocument/2006/relationships/image"/><Relationship Id="rId16" Target="../media/VAHUbc_27IU.mp4" Type="http://schemas.openxmlformats.org/officeDocument/2006/relationships/video"/><Relationship Id="rId17" Target="../media/VAHUbc_27IU.mp4" Type="http://schemas.microsoft.com/office/2007/relationships/media"/><Relationship Id="rId18" Target="../media/image37.jpeg" Type="http://schemas.openxmlformats.org/officeDocument/2006/relationships/image"/><Relationship Id="rId19" Target="../media/VAHUbUFmnZE.mp4" Type="http://schemas.openxmlformats.org/officeDocument/2006/relationships/video"/><Relationship Id="rId2" Target="../media/image1.png" Type="http://schemas.openxmlformats.org/officeDocument/2006/relationships/image"/><Relationship Id="rId20" Target="../media/VAHUbUFmnZE.mp4" Type="http://schemas.microsoft.com/office/2007/relationships/media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56155" y="1723527"/>
            <a:ext cx="10473088" cy="5426964"/>
          </a:xfrm>
          <a:custGeom>
            <a:avLst/>
            <a:gdLst/>
            <a:ahLst/>
            <a:cxnLst/>
            <a:rect r="r" b="b" t="t" l="l"/>
            <a:pathLst>
              <a:path h="5426964" w="10473088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00104">
            <a:off x="13138494" y="4855230"/>
            <a:ext cx="1479346" cy="1804081"/>
          </a:xfrm>
          <a:custGeom>
            <a:avLst/>
            <a:gdLst/>
            <a:ahLst/>
            <a:cxnLst/>
            <a:rect r="r" b="b" t="t" l="l"/>
            <a:pathLst>
              <a:path h="1804081" w="1479346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22307" y="1669131"/>
            <a:ext cx="592281" cy="2278003"/>
          </a:xfrm>
          <a:custGeom>
            <a:avLst/>
            <a:gdLst/>
            <a:ahLst/>
            <a:cxnLst/>
            <a:rect r="r" b="b" t="t" l="l"/>
            <a:pathLst>
              <a:path h="2278003" w="592281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378290" y="3316833"/>
            <a:ext cx="8994327" cy="2890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33"/>
              </a:lnSpc>
            </a:pPr>
            <a:r>
              <a:rPr lang="en-US" sz="12148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HIRAGANA</a:t>
            </a:r>
          </a:p>
          <a:p>
            <a:pPr algn="ctr">
              <a:lnSpc>
                <a:spcPts val="10933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4784715" y="4858497"/>
            <a:ext cx="8156222" cy="692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56"/>
              </a:lnSpc>
            </a:pPr>
            <a:r>
              <a:rPr lang="en-US" sz="3683">
                <a:solidFill>
                  <a:srgbClr val="000000"/>
                </a:solidFill>
                <a:latin typeface="Handyman"/>
                <a:ea typeface="Handyman"/>
                <a:cs typeface="Handyman"/>
                <a:sym typeface="Handyman"/>
              </a:rPr>
              <a:t>[membaca dan menulis]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3383266">
            <a:off x="3468768" y="4816588"/>
            <a:ext cx="817131" cy="996501"/>
          </a:xfrm>
          <a:custGeom>
            <a:avLst/>
            <a:gdLst/>
            <a:ahLst/>
            <a:cxnLst/>
            <a:rect r="r" b="b" t="t" l="l"/>
            <a:pathLst>
              <a:path h="996501" w="81713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53" t="0" r="15026" b="0"/>
          <a:stretch>
            <a:fillRect/>
          </a:stretch>
        </p:blipFill>
        <p:spPr>
          <a:xfrm flipH="false" flipV="false" rot="0">
            <a:off x="6046471" y="1733300"/>
            <a:ext cx="6195059" cy="6635722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376147" y="412246"/>
            <a:ext cx="10973358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A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7848" t="0" r="15124" b="0"/>
          <a:stretch>
            <a:fillRect/>
          </a:stretch>
        </p:blipFill>
        <p:spPr>
          <a:xfrm flipH="false" flipV="false" rot="0">
            <a:off x="6342182" y="1523749"/>
            <a:ext cx="5797850" cy="648754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364619"/>
            <a:ext cx="11320601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I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42" t="0" r="12971" b="0"/>
          <a:stretch>
            <a:fillRect/>
          </a:stretch>
        </p:blipFill>
        <p:spPr>
          <a:xfrm flipH="false" flipV="false" rot="0">
            <a:off x="6342182" y="1649331"/>
            <a:ext cx="5974747" cy="6216286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u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942" t="0" r="12971" b="0"/>
          <a:stretch>
            <a:fillRect/>
          </a:stretch>
        </p:blipFill>
        <p:spPr>
          <a:xfrm flipH="false" flipV="false" rot="0">
            <a:off x="6342182" y="1649331"/>
            <a:ext cx="5974747" cy="6216286"/>
          </a:xfrm>
          <a:prstGeom prst="rect">
            <a:avLst/>
          </a:prstGeom>
        </p:spPr>
      </p:pic>
      <p:pic>
        <p:nvPicPr>
          <p:cNvPr name="Picture 23" id="23">
            <a:hlinkClick action="ppaction://media"/>
          </p:cNvPr>
          <p:cNvPicPr>
            <a:picLocks noChangeAspect="true"/>
          </p:cNvPicPr>
          <p:nvPr>
            <a:vide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8"/>
          <a:srcRect l="12743" t="0" r="15124" b="0"/>
          <a:stretch>
            <a:fillRect/>
          </a:stretch>
        </p:blipFill>
        <p:spPr>
          <a:xfrm flipH="false" flipV="false" rot="0">
            <a:off x="6340275" y="1649331"/>
            <a:ext cx="6118668" cy="6361964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E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3256" t="0" r="12992" b="0"/>
          <a:stretch>
            <a:fillRect/>
          </a:stretch>
        </p:blipFill>
        <p:spPr>
          <a:xfrm flipH="false" flipV="false" rot="0">
            <a:off x="6387261" y="1724780"/>
            <a:ext cx="6038606" cy="614083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933651" y="228600"/>
            <a:ext cx="11192414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O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4748" t="0" r="15124" b="0"/>
          <a:stretch>
            <a:fillRect/>
          </a:stretch>
        </p:blipFill>
        <p:spPr>
          <a:xfrm flipH="false" flipV="false" rot="0">
            <a:off x="6551424" y="1724780"/>
            <a:ext cx="5741835" cy="614083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KA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551424" y="1798030"/>
            <a:ext cx="5621910" cy="606758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KI [ 4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86" b="0"/>
          <a:stretch>
            <a:fillRect/>
          </a:stretch>
        </p:blipFill>
        <p:spPr>
          <a:xfrm flipH="false" flipV="false" rot="0">
            <a:off x="6598216" y="1834778"/>
            <a:ext cx="5525925" cy="5969347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KU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598216" y="1881444"/>
            <a:ext cx="5544623" cy="5984174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KE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682" t="0" r="15124" b="0"/>
          <a:stretch>
            <a:fillRect/>
          </a:stretch>
        </p:blipFill>
        <p:spPr>
          <a:xfrm flipH="false" flipV="false" rot="0">
            <a:off x="6598216" y="1881444"/>
            <a:ext cx="5520838" cy="5984174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KO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645516" y="1988254"/>
            <a:ext cx="5580636" cy="6023041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SA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598216" y="1881444"/>
            <a:ext cx="5544623" cy="5984174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SHI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086" t="0" r="15124" b="0"/>
          <a:stretch>
            <a:fillRect/>
          </a:stretch>
        </p:blipFill>
        <p:spPr>
          <a:xfrm flipH="false" flipV="false" rot="0">
            <a:off x="6775751" y="1988254"/>
            <a:ext cx="5289150" cy="5684056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SU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753710" y="1988254"/>
            <a:ext cx="5580636" cy="6023041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SE [ 3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753710" y="2048517"/>
            <a:ext cx="5524799" cy="5962778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SO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802976" y="1988254"/>
            <a:ext cx="5580636" cy="6023041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90135" y="337050"/>
            <a:ext cx="11637052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TA [ 4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5384" t="0" r="15124" b="0"/>
          <a:stretch>
            <a:fillRect/>
          </a:stretch>
        </p:blipFill>
        <p:spPr>
          <a:xfrm flipH="false" flipV="false" rot="0">
            <a:off x="6855051" y="1988254"/>
            <a:ext cx="5445659" cy="5877363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658792" y="333824"/>
            <a:ext cx="11838175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CHI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2743" t="0" r="15124" b="0"/>
          <a:stretch>
            <a:fillRect/>
          </a:stretch>
        </p:blipFill>
        <p:spPr>
          <a:xfrm flipH="false" flipV="false" rot="0">
            <a:off x="6855051" y="1988254"/>
            <a:ext cx="5475391" cy="5693109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3269512" y="337050"/>
            <a:ext cx="12057675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TSU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2743" t="0" r="15124" b="0"/>
          <a:stretch>
            <a:fillRect/>
          </a:stretch>
        </p:blipFill>
        <p:spPr>
          <a:xfrm flipH="false" flipV="false" rot="0">
            <a:off x="6855051" y="1988254"/>
            <a:ext cx="5549172" cy="5769824"/>
          </a:xfrm>
          <a:prstGeom prst="rect">
            <a:avLst/>
          </a:prstGeom>
        </p:spPr>
      </p:pic>
      <p:pic>
        <p:nvPicPr>
          <p:cNvPr name="Picture 23" id="23">
            <a:hlinkClick action="ppaction://media"/>
          </p:cNvPr>
          <p:cNvPicPr>
            <a:picLocks noChangeAspect="true"/>
          </p:cNvPicPr>
          <p:nvPr>
            <a:vide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8"/>
          <a:srcRect l="12743" t="0" r="15124" b="0"/>
          <a:stretch>
            <a:fillRect/>
          </a:stretch>
        </p:blipFill>
        <p:spPr>
          <a:xfrm flipH="false" flipV="false" rot="0">
            <a:off x="6890761" y="1988254"/>
            <a:ext cx="5174140" cy="5379879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3269512" y="337050"/>
            <a:ext cx="12057675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TE [ 1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2400104">
            <a:off x="15232666" y="4612480"/>
            <a:ext cx="870874" cy="1062041"/>
          </a:xfrm>
          <a:custGeom>
            <a:avLst/>
            <a:gdLst/>
            <a:ahLst/>
            <a:cxnLst/>
            <a:rect r="r" b="b" t="t" l="l"/>
            <a:pathLst>
              <a:path h="1062041" w="870874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22" id="22">
            <a:hlinkClick action="ppaction://media"/>
          </p:cNvPr>
          <p:cNvPicPr>
            <a:picLocks noChangeAspect="true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5"/>
          <a:srcRect l="12743" t="0" r="15124" b="0"/>
          <a:stretch>
            <a:fillRect/>
          </a:stretch>
        </p:blipFill>
        <p:spPr>
          <a:xfrm flipH="false" flipV="false" rot="0">
            <a:off x="6890761" y="1988254"/>
            <a:ext cx="5174140" cy="5379879"/>
          </a:xfrm>
          <a:prstGeom prst="rect">
            <a:avLst/>
          </a:prstGeom>
        </p:spPr>
      </p:pic>
      <p:pic>
        <p:nvPicPr>
          <p:cNvPr name="Picture 23" id="23">
            <a:hlinkClick action="ppaction://media"/>
          </p:cNvPr>
          <p:cNvPicPr>
            <a:picLocks noChangeAspect="true"/>
          </p:cNvPicPr>
          <p:nvPr>
            <a:vide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8"/>
          <a:srcRect l="15384" t="0" r="15124" b="0"/>
          <a:stretch>
            <a:fillRect/>
          </a:stretch>
        </p:blipFill>
        <p:spPr>
          <a:xfrm flipH="false" flipV="false" rot="0">
            <a:off x="6947534" y="1988254"/>
            <a:ext cx="5578637" cy="6020884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3269512" y="337050"/>
            <a:ext cx="12057675" cy="1016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6"/>
              </a:lnSpc>
            </a:pPr>
            <a:r>
              <a:rPr lang="en-US" sz="8173">
                <a:solidFill>
                  <a:srgbClr val="FFC158"/>
                </a:solidFill>
                <a:latin typeface="Baloo"/>
                <a:ea typeface="Baloo"/>
                <a:cs typeface="Baloo"/>
                <a:sym typeface="Baloo"/>
              </a:rPr>
              <a:t>hiragana TO [ 2 coretan ]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7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682319" y="8011295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1327615" y="7865617"/>
            <a:ext cx="8576981" cy="2588689"/>
          </a:xfrm>
          <a:custGeom>
            <a:avLst/>
            <a:gdLst/>
            <a:ahLst/>
            <a:cxnLst/>
            <a:rect r="r" b="b" t="t" l="l"/>
            <a:pathLst>
              <a:path h="2588689" w="8576981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5163291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746629" y="1988254"/>
            <a:ext cx="5493258" cy="8229600"/>
          </a:xfrm>
          <a:custGeom>
            <a:avLst/>
            <a:gdLst/>
            <a:ahLst/>
            <a:cxnLst/>
            <a:rect r="r" b="b" t="t" l="l"/>
            <a:pathLst>
              <a:path h="8229600" w="5493258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7865617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63291" y="7916616"/>
            <a:ext cx="3489012" cy="2683368"/>
          </a:xfrm>
          <a:custGeom>
            <a:avLst/>
            <a:gdLst/>
            <a:ahLst/>
            <a:cxnLst/>
            <a:rect r="r" b="b" t="t" l="l"/>
            <a:pathLst>
              <a:path h="2683368" w="3489012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22096" y="9258300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343004" y="9207301"/>
            <a:ext cx="3133832" cy="1504240"/>
          </a:xfrm>
          <a:custGeom>
            <a:avLst/>
            <a:gdLst/>
            <a:ahLst/>
            <a:cxnLst/>
            <a:rect r="r" b="b" t="t" l="l"/>
            <a:pathLst>
              <a:path h="1504240" w="3133832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56155" y="1723527"/>
            <a:ext cx="10473088" cy="5426964"/>
          </a:xfrm>
          <a:custGeom>
            <a:avLst/>
            <a:gdLst/>
            <a:ahLst/>
            <a:cxnLst/>
            <a:rect r="r" b="b" t="t" l="l"/>
            <a:pathLst>
              <a:path h="5426964" w="10473088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2400104">
            <a:off x="13138494" y="4855230"/>
            <a:ext cx="1479346" cy="1804081"/>
          </a:xfrm>
          <a:custGeom>
            <a:avLst/>
            <a:gdLst/>
            <a:ahLst/>
            <a:cxnLst/>
            <a:rect r="r" b="b" t="t" l="l"/>
            <a:pathLst>
              <a:path h="1804081" w="1479346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222307" y="1669131"/>
            <a:ext cx="592281" cy="2278003"/>
          </a:xfrm>
          <a:custGeom>
            <a:avLst/>
            <a:gdLst/>
            <a:ahLst/>
            <a:cxnLst/>
            <a:rect r="r" b="b" t="t" l="l"/>
            <a:pathLst>
              <a:path h="2278003" w="592281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36589">
            <a:off x="1145054" y="4222108"/>
            <a:ext cx="1170785" cy="779104"/>
          </a:xfrm>
          <a:custGeom>
            <a:avLst/>
            <a:gdLst/>
            <a:ahLst/>
            <a:cxnLst/>
            <a:rect r="r" b="b" t="t" l="l"/>
            <a:pathLst>
              <a:path h="779104" w="1170785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795324" y="3035445"/>
            <a:ext cx="9966737" cy="2895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21"/>
              </a:lnSpc>
            </a:pPr>
            <a:r>
              <a:rPr lang="en-US" sz="12246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ARIGATOU GOZAIMASU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3383266">
            <a:off x="3468768" y="4816588"/>
            <a:ext cx="817131" cy="996501"/>
          </a:xfrm>
          <a:custGeom>
            <a:avLst/>
            <a:gdLst/>
            <a:ahLst/>
            <a:cxnLst/>
            <a:rect r="r" b="b" t="t" l="l"/>
            <a:pathLst>
              <a:path h="996501" w="81713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808914" y="83690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662146" y="9182898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526171" y="9397722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489012" y="8223344"/>
            <a:ext cx="889278" cy="889278"/>
          </a:xfrm>
          <a:custGeom>
            <a:avLst/>
            <a:gdLst/>
            <a:ahLst/>
            <a:cxnLst/>
            <a:rect r="r" b="b" t="t" l="l"/>
            <a:pathLst>
              <a:path h="889278" w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413955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694745" y="8720265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512345" y="956690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157641" y="9421230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false" rot="0">
            <a:off x="9904596" y="9516888"/>
            <a:ext cx="650946" cy="650946"/>
          </a:xfrm>
          <a:custGeom>
            <a:avLst/>
            <a:gdLst/>
            <a:ahLst/>
            <a:cxnLst/>
            <a:rect r="r" b="b" t="t" l="l"/>
            <a:pathLst>
              <a:path h="650946" w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false" rot="0">
            <a:off x="8418187" y="9746703"/>
            <a:ext cx="444639" cy="444639"/>
          </a:xfrm>
          <a:custGeom>
            <a:avLst/>
            <a:gdLst/>
            <a:ahLst/>
            <a:cxnLst/>
            <a:rect r="r" b="b" t="t" l="l"/>
            <a:pathLst>
              <a:path h="444639" w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DAHUa8tPSno</dc:identifier>
  <dcterms:modified xsi:type="dcterms:W3CDTF">2011-08-01T06:04:30Z</dcterms:modified>
  <cp:revision>1</cp:revision>
  <dc:title>Pertemuan 5 - hiragana SA-TO</dc:title>
</cp:coreProperties>
</file>