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Baloo" charset="1" panose="03080902040302020200"/>
      <p:regular r:id="rId18"/>
    </p:embeddedFont>
    <p:embeddedFont>
      <p:font typeface="Handyman" charset="1" panose="000000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18.jpeg" Type="http://schemas.openxmlformats.org/officeDocument/2006/relationships/image"/><Relationship Id="rId16" Target="../media/VAHTv5p7C0w.mp4" Type="http://schemas.openxmlformats.org/officeDocument/2006/relationships/video"/><Relationship Id="rId17" Target="../media/VAHTv5p7C0w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19.jpeg" Type="http://schemas.openxmlformats.org/officeDocument/2006/relationships/image"/><Relationship Id="rId16" Target="../media/VAHTxoVt8Kw.mp4" Type="http://schemas.openxmlformats.org/officeDocument/2006/relationships/video"/><Relationship Id="rId17" Target="../media/VAHTxoVt8Kw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20.jpeg" Type="http://schemas.openxmlformats.org/officeDocument/2006/relationships/image"/><Relationship Id="rId16" Target="../media/VAHTxgcqasU.mp4" Type="http://schemas.openxmlformats.org/officeDocument/2006/relationships/video"/><Relationship Id="rId17" Target="../media/VAHTxgcqasU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20.jpeg" Type="http://schemas.openxmlformats.org/officeDocument/2006/relationships/image"/><Relationship Id="rId16" Target="../media/VAHTxgcqasU.mp4" Type="http://schemas.openxmlformats.org/officeDocument/2006/relationships/video"/><Relationship Id="rId17" Target="../media/VAHTxgcqasU.mp4" Type="http://schemas.microsoft.com/office/2007/relationships/media"/><Relationship Id="rId18" Target="../media/image21.jpeg" Type="http://schemas.openxmlformats.org/officeDocument/2006/relationships/image"/><Relationship Id="rId19" Target="../media/VAHTxxYfVzI.mp4" Type="http://schemas.openxmlformats.org/officeDocument/2006/relationships/video"/><Relationship Id="rId2" Target="../media/image1.png" Type="http://schemas.openxmlformats.org/officeDocument/2006/relationships/image"/><Relationship Id="rId20" Target="../media/VAHTxxYfVzI.mp4" Type="http://schemas.microsoft.com/office/2007/relationships/media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22.jpeg" Type="http://schemas.openxmlformats.org/officeDocument/2006/relationships/image"/><Relationship Id="rId16" Target="../media/VAHTx8Ydqhs.mp4" Type="http://schemas.openxmlformats.org/officeDocument/2006/relationships/video"/><Relationship Id="rId17" Target="../media/VAHTx8Ydqhs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23.jpeg" Type="http://schemas.openxmlformats.org/officeDocument/2006/relationships/image"/><Relationship Id="rId16" Target="../media/VAHTx0mTHqs.mp4" Type="http://schemas.openxmlformats.org/officeDocument/2006/relationships/video"/><Relationship Id="rId17" Target="../media/VAHTx0mTHqs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24.jpeg" Type="http://schemas.openxmlformats.org/officeDocument/2006/relationships/image"/><Relationship Id="rId16" Target="../media/VAHT0te6g00.mp4" Type="http://schemas.openxmlformats.org/officeDocument/2006/relationships/video"/><Relationship Id="rId17" Target="../media/VAHT0te6g00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25.jpeg" Type="http://schemas.openxmlformats.org/officeDocument/2006/relationships/image"/><Relationship Id="rId16" Target="../media/VAHT0rISYZs.mp4" Type="http://schemas.openxmlformats.org/officeDocument/2006/relationships/video"/><Relationship Id="rId17" Target="../media/VAHT0rISYZs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26.jpeg" Type="http://schemas.openxmlformats.org/officeDocument/2006/relationships/image"/><Relationship Id="rId16" Target="../media/VAHT0oNIUzg.mp4" Type="http://schemas.openxmlformats.org/officeDocument/2006/relationships/video"/><Relationship Id="rId17" Target="../media/VAHT0oNIUzg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27.jpeg" Type="http://schemas.openxmlformats.org/officeDocument/2006/relationships/image"/><Relationship Id="rId16" Target="../media/VAHT0hcR5KM.mp4" Type="http://schemas.openxmlformats.org/officeDocument/2006/relationships/video"/><Relationship Id="rId17" Target="../media/VAHT0hcR5KM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656155" y="1723527"/>
            <a:ext cx="10473088" cy="5426964"/>
          </a:xfrm>
          <a:custGeom>
            <a:avLst/>
            <a:gdLst/>
            <a:ahLst/>
            <a:cxnLst/>
            <a:rect r="r" b="b" t="t" l="l"/>
            <a:pathLst>
              <a:path h="5426964" w="10473088">
                <a:moveTo>
                  <a:pt x="0" y="0"/>
                </a:moveTo>
                <a:lnTo>
                  <a:pt x="10473087" y="0"/>
                </a:lnTo>
                <a:lnTo>
                  <a:pt x="10473087" y="5426963"/>
                </a:lnTo>
                <a:lnTo>
                  <a:pt x="0" y="54269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400104">
            <a:off x="13138494" y="4855230"/>
            <a:ext cx="1479346" cy="1804081"/>
          </a:xfrm>
          <a:custGeom>
            <a:avLst/>
            <a:gdLst/>
            <a:ahLst/>
            <a:cxnLst/>
            <a:rect r="r" b="b" t="t" l="l"/>
            <a:pathLst>
              <a:path h="1804081" w="1479346">
                <a:moveTo>
                  <a:pt x="0" y="0"/>
                </a:moveTo>
                <a:lnTo>
                  <a:pt x="1479346" y="0"/>
                </a:lnTo>
                <a:lnTo>
                  <a:pt x="1479346" y="1804081"/>
                </a:lnTo>
                <a:lnTo>
                  <a:pt x="0" y="180408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222307" y="1669131"/>
            <a:ext cx="592281" cy="2278003"/>
          </a:xfrm>
          <a:custGeom>
            <a:avLst/>
            <a:gdLst/>
            <a:ahLst/>
            <a:cxnLst/>
            <a:rect r="r" b="b" t="t" l="l"/>
            <a:pathLst>
              <a:path h="2278003" w="592281">
                <a:moveTo>
                  <a:pt x="0" y="0"/>
                </a:moveTo>
                <a:lnTo>
                  <a:pt x="592281" y="0"/>
                </a:lnTo>
                <a:lnTo>
                  <a:pt x="592281" y="2278004"/>
                </a:lnTo>
                <a:lnTo>
                  <a:pt x="0" y="227800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378290" y="3316833"/>
            <a:ext cx="8994327" cy="2890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33"/>
              </a:lnSpc>
            </a:pPr>
            <a:r>
              <a:rPr lang="en-US" sz="12148">
                <a:solidFill>
                  <a:srgbClr val="FFFEFC"/>
                </a:solidFill>
                <a:latin typeface="Baloo"/>
                <a:ea typeface="Baloo"/>
                <a:cs typeface="Baloo"/>
                <a:sym typeface="Baloo"/>
              </a:rPr>
              <a:t>HIRAGANA</a:t>
            </a:r>
          </a:p>
          <a:p>
            <a:pPr algn="ctr">
              <a:lnSpc>
                <a:spcPts val="10933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4784715" y="4858497"/>
            <a:ext cx="8156222" cy="692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56"/>
              </a:lnSpc>
            </a:pPr>
            <a:r>
              <a:rPr lang="en-US" sz="3683">
                <a:solidFill>
                  <a:srgbClr val="000000"/>
                </a:solidFill>
                <a:latin typeface="Handyman"/>
                <a:ea typeface="Handyman"/>
                <a:cs typeface="Handyman"/>
                <a:sym typeface="Handyman"/>
              </a:rPr>
              <a:t>[membaca dan menulis]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3383266">
            <a:off x="3468768" y="4816588"/>
            <a:ext cx="817131" cy="996501"/>
          </a:xfrm>
          <a:custGeom>
            <a:avLst/>
            <a:gdLst/>
            <a:ahLst/>
            <a:cxnLst/>
            <a:rect r="r" b="b" t="t" l="l"/>
            <a:pathLst>
              <a:path h="996501" w="817131">
                <a:moveTo>
                  <a:pt x="0" y="0"/>
                </a:moveTo>
                <a:lnTo>
                  <a:pt x="817131" y="0"/>
                </a:lnTo>
                <a:lnTo>
                  <a:pt x="817131" y="996501"/>
                </a:lnTo>
                <a:lnTo>
                  <a:pt x="0" y="99650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4953" t="0" r="15026" b="0"/>
          <a:stretch>
            <a:fillRect/>
          </a:stretch>
        </p:blipFill>
        <p:spPr>
          <a:xfrm flipH="false" flipV="false" rot="0">
            <a:off x="6046471" y="1733300"/>
            <a:ext cx="6195059" cy="6635722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376147" y="412246"/>
            <a:ext cx="10973358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A [ 3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7848" t="0" r="15124" b="0"/>
          <a:stretch>
            <a:fillRect/>
          </a:stretch>
        </p:blipFill>
        <p:spPr>
          <a:xfrm flipH="false" flipV="false" rot="0">
            <a:off x="6342182" y="1523749"/>
            <a:ext cx="5797850" cy="6487547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933651" y="364619"/>
            <a:ext cx="11320601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I [ 2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4942" t="0" r="12971" b="0"/>
          <a:stretch>
            <a:fillRect/>
          </a:stretch>
        </p:blipFill>
        <p:spPr>
          <a:xfrm flipH="false" flipV="false" rot="0">
            <a:off x="6342182" y="1649331"/>
            <a:ext cx="5974747" cy="6216286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933651" y="228600"/>
            <a:ext cx="11192414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u [ 2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4942" t="0" r="12971" b="0"/>
          <a:stretch>
            <a:fillRect/>
          </a:stretch>
        </p:blipFill>
        <p:spPr>
          <a:xfrm flipH="false" flipV="false" rot="0">
            <a:off x="6342182" y="1649331"/>
            <a:ext cx="5974747" cy="6216286"/>
          </a:xfrm>
          <a:prstGeom prst="rect">
            <a:avLst/>
          </a:prstGeom>
        </p:spPr>
      </p:pic>
      <p:pic>
        <p:nvPicPr>
          <p:cNvPr name="Picture 23" id="23">
            <a:hlinkClick action="ppaction://media"/>
          </p:cNvPr>
          <p:cNvPicPr>
            <a:picLocks noChangeAspect="true"/>
          </p:cNvPicPr>
          <p:nvPr>
            <a:vide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8"/>
          <a:srcRect l="12743" t="0" r="15124" b="0"/>
          <a:stretch>
            <a:fillRect/>
          </a:stretch>
        </p:blipFill>
        <p:spPr>
          <a:xfrm flipH="false" flipV="false" rot="0">
            <a:off x="6340275" y="1649331"/>
            <a:ext cx="6118668" cy="6361964"/>
          </a:xfrm>
          <a:prstGeom prst="rect">
            <a:avLst/>
          </a:prstGeom>
        </p:spPr>
      </p:pic>
      <p:sp>
        <p:nvSpPr>
          <p:cNvPr name="TextBox 24" id="24"/>
          <p:cNvSpPr txBox="true"/>
          <p:nvPr/>
        </p:nvSpPr>
        <p:spPr>
          <a:xfrm rot="0">
            <a:off x="3933651" y="228600"/>
            <a:ext cx="11192414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E [ 2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3256" t="0" r="12992" b="0"/>
          <a:stretch>
            <a:fillRect/>
          </a:stretch>
        </p:blipFill>
        <p:spPr>
          <a:xfrm flipH="false" flipV="false" rot="0">
            <a:off x="6387261" y="1724780"/>
            <a:ext cx="6038606" cy="6140837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933651" y="228600"/>
            <a:ext cx="11192414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O [ 3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4748" t="0" r="15124" b="0"/>
          <a:stretch>
            <a:fillRect/>
          </a:stretch>
        </p:blipFill>
        <p:spPr>
          <a:xfrm flipH="false" flipV="false" rot="0">
            <a:off x="6551424" y="1724780"/>
            <a:ext cx="5741835" cy="6140837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690135" y="337050"/>
            <a:ext cx="11637052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KA [ 3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5384" t="0" r="15124" b="0"/>
          <a:stretch>
            <a:fillRect/>
          </a:stretch>
        </p:blipFill>
        <p:spPr>
          <a:xfrm flipH="false" flipV="false" rot="0">
            <a:off x="6551424" y="1798030"/>
            <a:ext cx="5621910" cy="6067587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690135" y="337050"/>
            <a:ext cx="11637052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KI [ 4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5384" t="0" r="15186" b="0"/>
          <a:stretch>
            <a:fillRect/>
          </a:stretch>
        </p:blipFill>
        <p:spPr>
          <a:xfrm flipH="false" flipV="false" rot="0">
            <a:off x="6598216" y="1834778"/>
            <a:ext cx="5525925" cy="5969347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690135" y="337050"/>
            <a:ext cx="11637052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KU [ 1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5384" t="0" r="15124" b="0"/>
          <a:stretch>
            <a:fillRect/>
          </a:stretch>
        </p:blipFill>
        <p:spPr>
          <a:xfrm flipH="false" flipV="false" rot="0">
            <a:off x="6598216" y="1881444"/>
            <a:ext cx="5544623" cy="5984174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690135" y="337050"/>
            <a:ext cx="11637052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KE [ 3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5682" t="0" r="15124" b="0"/>
          <a:stretch>
            <a:fillRect/>
          </a:stretch>
        </p:blipFill>
        <p:spPr>
          <a:xfrm flipH="false" flipV="false" rot="0">
            <a:off x="6598216" y="1881444"/>
            <a:ext cx="5520838" cy="5984174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690135" y="337050"/>
            <a:ext cx="11637052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KO [ 2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656155" y="1723527"/>
            <a:ext cx="10473088" cy="5426964"/>
          </a:xfrm>
          <a:custGeom>
            <a:avLst/>
            <a:gdLst/>
            <a:ahLst/>
            <a:cxnLst/>
            <a:rect r="r" b="b" t="t" l="l"/>
            <a:pathLst>
              <a:path h="5426964" w="10473088">
                <a:moveTo>
                  <a:pt x="0" y="0"/>
                </a:moveTo>
                <a:lnTo>
                  <a:pt x="10473087" y="0"/>
                </a:lnTo>
                <a:lnTo>
                  <a:pt x="10473087" y="5426963"/>
                </a:lnTo>
                <a:lnTo>
                  <a:pt x="0" y="54269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400104">
            <a:off x="13138494" y="4855230"/>
            <a:ext cx="1479346" cy="1804081"/>
          </a:xfrm>
          <a:custGeom>
            <a:avLst/>
            <a:gdLst/>
            <a:ahLst/>
            <a:cxnLst/>
            <a:rect r="r" b="b" t="t" l="l"/>
            <a:pathLst>
              <a:path h="1804081" w="1479346">
                <a:moveTo>
                  <a:pt x="0" y="0"/>
                </a:moveTo>
                <a:lnTo>
                  <a:pt x="1479346" y="0"/>
                </a:lnTo>
                <a:lnTo>
                  <a:pt x="1479346" y="1804081"/>
                </a:lnTo>
                <a:lnTo>
                  <a:pt x="0" y="180408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222307" y="1669131"/>
            <a:ext cx="592281" cy="2278003"/>
          </a:xfrm>
          <a:custGeom>
            <a:avLst/>
            <a:gdLst/>
            <a:ahLst/>
            <a:cxnLst/>
            <a:rect r="r" b="b" t="t" l="l"/>
            <a:pathLst>
              <a:path h="2278003" w="592281">
                <a:moveTo>
                  <a:pt x="0" y="0"/>
                </a:moveTo>
                <a:lnTo>
                  <a:pt x="592281" y="0"/>
                </a:lnTo>
                <a:lnTo>
                  <a:pt x="592281" y="2278004"/>
                </a:lnTo>
                <a:lnTo>
                  <a:pt x="0" y="227800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795324" y="3035445"/>
            <a:ext cx="9966737" cy="2895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21"/>
              </a:lnSpc>
            </a:pPr>
            <a:r>
              <a:rPr lang="en-US" sz="12246">
                <a:solidFill>
                  <a:srgbClr val="FFFEFC"/>
                </a:solidFill>
                <a:latin typeface="Baloo"/>
                <a:ea typeface="Baloo"/>
                <a:cs typeface="Baloo"/>
                <a:sym typeface="Baloo"/>
              </a:rPr>
              <a:t>ARIGATOU GOZAIMASU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3383266">
            <a:off x="3468768" y="4816588"/>
            <a:ext cx="817131" cy="996501"/>
          </a:xfrm>
          <a:custGeom>
            <a:avLst/>
            <a:gdLst/>
            <a:ahLst/>
            <a:cxnLst/>
            <a:rect r="r" b="b" t="t" l="l"/>
            <a:pathLst>
              <a:path h="996501" w="817131">
                <a:moveTo>
                  <a:pt x="0" y="0"/>
                </a:moveTo>
                <a:lnTo>
                  <a:pt x="817131" y="0"/>
                </a:lnTo>
                <a:lnTo>
                  <a:pt x="817131" y="996501"/>
                </a:lnTo>
                <a:lnTo>
                  <a:pt x="0" y="99650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DAHTu_h7hwI</dc:identifier>
  <dcterms:modified xsi:type="dcterms:W3CDTF">2011-08-01T06:04:30Z</dcterms:modified>
  <cp:revision>1</cp:revision>
  <dc:title>pertemuan 4- hiragana</dc:title>
</cp:coreProperties>
</file>