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Noto Serif Ethiopic Condensed" charset="1" panose="02020502060505020204"/>
      <p:regular r:id="rId24"/>
    </p:embeddedFont>
    <p:embeddedFont>
      <p:font typeface="Noto Serif Ethiopic Condensed Bold" charset="1" panose="0202050206050502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12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svg" Type="http://schemas.openxmlformats.org/officeDocument/2006/relationships/image"/><Relationship Id="rId12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pn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26.png" Type="http://schemas.openxmlformats.org/officeDocument/2006/relationships/image"/><Relationship Id="rId18" Target="../media/image27.svg" Type="http://schemas.openxmlformats.org/officeDocument/2006/relationships/image"/><Relationship Id="rId19" Target="../media/image28.png" Type="http://schemas.openxmlformats.org/officeDocument/2006/relationships/image"/><Relationship Id="rId2" Target="../media/image1.png" Type="http://schemas.openxmlformats.org/officeDocument/2006/relationships/image"/><Relationship Id="rId20" Target="../media/image29.svg" Type="http://schemas.openxmlformats.org/officeDocument/2006/relationships/image"/><Relationship Id="rId21" Target="../media/image30.png" Type="http://schemas.openxmlformats.org/officeDocument/2006/relationships/image"/><Relationship Id="rId22" Target="../media/image31.svg" Type="http://schemas.openxmlformats.org/officeDocument/2006/relationships/image"/><Relationship Id="rId23" Target="../media/image32.png" Type="http://schemas.openxmlformats.org/officeDocument/2006/relationships/image"/><Relationship Id="rId24" Target="../media/image33.svg" Type="http://schemas.openxmlformats.org/officeDocument/2006/relationships/image"/><Relationship Id="rId25" Target="../media/image34.png" Type="http://schemas.openxmlformats.org/officeDocument/2006/relationships/image"/><Relationship Id="rId26" Target="../media/image35.svg" Type="http://schemas.openxmlformats.org/officeDocument/2006/relationships/image"/><Relationship Id="rId27" Target="../media/image36.png" Type="http://schemas.openxmlformats.org/officeDocument/2006/relationships/image"/><Relationship Id="rId28" Target="../media/image37.svg" Type="http://schemas.openxmlformats.org/officeDocument/2006/relationships/image"/><Relationship Id="rId29" Target="../media/image38.png" Type="http://schemas.openxmlformats.org/officeDocument/2006/relationships/image"/><Relationship Id="rId3" Target="../media/image2.svg" Type="http://schemas.openxmlformats.org/officeDocument/2006/relationships/image"/><Relationship Id="rId30" Target="../media/image39.svg" Type="http://schemas.openxmlformats.org/officeDocument/2006/relationships/image"/><Relationship Id="rId31" Target="../media/image40.png" Type="http://schemas.openxmlformats.org/officeDocument/2006/relationships/image"/><Relationship Id="rId32" Target="../media/image41.svg" Type="http://schemas.openxmlformats.org/officeDocument/2006/relationships/image"/><Relationship Id="rId33" Target="../media/image5.png" Type="http://schemas.openxmlformats.org/officeDocument/2006/relationships/image"/><Relationship Id="rId34" Target="../media/image8.png" Type="http://schemas.openxmlformats.org/officeDocument/2006/relationships/image"/><Relationship Id="rId35" Target="../media/image9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42.png" Type="http://schemas.openxmlformats.org/officeDocument/2006/relationships/image"/><Relationship Id="rId6" Target="../media/image43.svg" Type="http://schemas.openxmlformats.org/officeDocument/2006/relationships/image"/><Relationship Id="rId7" Target="../media/image23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4.png" Type="http://schemas.openxmlformats.org/officeDocument/2006/relationships/image"/><Relationship Id="rId15" Target="../media/image15.svg" Type="http://schemas.openxmlformats.org/officeDocument/2006/relationships/image"/><Relationship Id="rId16" Target="../media/image12.png" Type="http://schemas.openxmlformats.org/officeDocument/2006/relationships/image"/><Relationship Id="rId17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42.png" Type="http://schemas.openxmlformats.org/officeDocument/2006/relationships/image"/><Relationship Id="rId6" Target="../media/image43.svg" Type="http://schemas.openxmlformats.org/officeDocument/2006/relationships/image"/><Relationship Id="rId7" Target="../media/image23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23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48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svg" Type="http://schemas.openxmlformats.org/officeDocument/2006/relationships/image"/><Relationship Id="rId11" Target="../media/image8.png" Type="http://schemas.openxmlformats.org/officeDocument/2006/relationships/image"/><Relationship Id="rId12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9.png" Type="http://schemas.openxmlformats.org/officeDocument/2006/relationships/image"/><Relationship Id="rId8" Target="../media/image23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svg" Type="http://schemas.openxmlformats.org/officeDocument/2006/relationships/image"/><Relationship Id="rId11" Target="../media/image28.png" Type="http://schemas.openxmlformats.org/officeDocument/2006/relationships/image"/><Relationship Id="rId12" Target="../media/image29.svg" Type="http://schemas.openxmlformats.org/officeDocument/2006/relationships/image"/><Relationship Id="rId13" Target="../media/image8.png" Type="http://schemas.openxmlformats.org/officeDocument/2006/relationships/image"/><Relationship Id="rId14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12" Target="../media/image56.png" Type="http://schemas.openxmlformats.org/officeDocument/2006/relationships/image"/><Relationship Id="rId13" Target="../media/image57.svg" Type="http://schemas.openxmlformats.org/officeDocument/2006/relationships/image"/><Relationship Id="rId14" Target="../media/image10.png" Type="http://schemas.openxmlformats.org/officeDocument/2006/relationships/image"/><Relationship Id="rId15" Target="../media/image11.svg" Type="http://schemas.openxmlformats.org/officeDocument/2006/relationships/image"/><Relationship Id="rId16" Target="../media/image46.png" Type="http://schemas.openxmlformats.org/officeDocument/2006/relationships/image"/><Relationship Id="rId17" Target="../media/image4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9.pn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drive.google.com/file/d/1f8X550wajivY71SVvRU7NnVfzUPrqIzA/view?usp=drivesdk" TargetMode="External" Type="http://schemas.openxmlformats.org/officeDocument/2006/relationships/hyperlink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8.jpeg" Type="http://schemas.openxmlformats.org/officeDocument/2006/relationships/image"/><Relationship Id="rId8" Target="../media/VAHTi8kapKQ.mp4" Type="http://schemas.openxmlformats.org/officeDocument/2006/relationships/video"/><Relationship Id="rId9" Target="../media/VAHTi8kapKQ.mp4" Type="http://schemas.microsoft.com/office/2007/relationships/media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TjJbXkn8.mp4" Type="http://schemas.microsoft.com/office/2007/relationships/media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9.jpeg" Type="http://schemas.openxmlformats.org/officeDocument/2006/relationships/image"/><Relationship Id="rId8" Target="../media/image60.jpeg" Type="http://schemas.openxmlformats.org/officeDocument/2006/relationships/image"/><Relationship Id="rId9" Target="../media/VAHTjJbXkn8.mp4" Type="http://schemas.openxmlformats.org/officeDocument/2006/relationships/video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jpeg" Type="http://schemas.openxmlformats.org/officeDocument/2006/relationships/image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60.jpeg" Type="http://schemas.openxmlformats.org/officeDocument/2006/relationships/image"/><Relationship Id="rId8" Target="../media/VAHTjJbXkn8.mp4" Type="http://schemas.openxmlformats.org/officeDocument/2006/relationships/video"/><Relationship Id="rId9" Target="../media/VAHTjJbXkn8.mp4" Type="http://schemas.microsoft.com/office/2007/relationships/media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jpeg" Type="http://schemas.openxmlformats.org/officeDocument/2006/relationships/image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60.jpeg" Type="http://schemas.openxmlformats.org/officeDocument/2006/relationships/image"/><Relationship Id="rId8" Target="../media/VAHTjJbXkn8.mp4" Type="http://schemas.openxmlformats.org/officeDocument/2006/relationships/video"/><Relationship Id="rId9" Target="../media/VAHTjJbXkn8.mp4" Type="http://schemas.microsoft.com/office/2007/relationships/media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jpeg" Type="http://schemas.openxmlformats.org/officeDocument/2006/relationships/image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60.jpeg" Type="http://schemas.openxmlformats.org/officeDocument/2006/relationships/image"/><Relationship Id="rId8" Target="../media/VAHTjJbXkn8.mp4" Type="http://schemas.openxmlformats.org/officeDocument/2006/relationships/video"/><Relationship Id="rId9" Target="../media/VAHTjJbXkn8.mp4" Type="http://schemas.microsoft.com/office/2007/relationships/media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jpeg" Type="http://schemas.openxmlformats.org/officeDocument/2006/relationships/image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60.jpeg" Type="http://schemas.openxmlformats.org/officeDocument/2006/relationships/image"/><Relationship Id="rId8" Target="../media/VAHTjJbXkn8.mp4" Type="http://schemas.openxmlformats.org/officeDocument/2006/relationships/video"/><Relationship Id="rId9" Target="../media/VAHTjJbXkn8.mp4" Type="http://schemas.microsoft.com/office/2007/relationships/media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jpeg" Type="http://schemas.openxmlformats.org/officeDocument/2006/relationships/image"/><Relationship Id="rId11" Target="../media/image62.jpeg" Type="http://schemas.openxmlformats.org/officeDocument/2006/relationships/image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60.jpeg" Type="http://schemas.openxmlformats.org/officeDocument/2006/relationships/image"/><Relationship Id="rId8" Target="../media/VAHTjJbXkn8.mp4" Type="http://schemas.openxmlformats.org/officeDocument/2006/relationships/video"/><Relationship Id="rId9" Target="../media/VAHTjJbXkn8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92595" y="8484100"/>
            <a:ext cx="13263307" cy="4327154"/>
          </a:xfrm>
          <a:custGeom>
            <a:avLst/>
            <a:gdLst/>
            <a:ahLst/>
            <a:cxnLst/>
            <a:rect r="r" b="b" t="t" l="l"/>
            <a:pathLst>
              <a:path h="4327154" w="13263307">
                <a:moveTo>
                  <a:pt x="0" y="0"/>
                </a:moveTo>
                <a:lnTo>
                  <a:pt x="13263307" y="0"/>
                </a:lnTo>
                <a:lnTo>
                  <a:pt x="13263307" y="4327154"/>
                </a:lnTo>
                <a:lnTo>
                  <a:pt x="0" y="4327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475624" y="7778717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8" y="0"/>
                </a:lnTo>
                <a:lnTo>
                  <a:pt x="17008648" y="3834676"/>
                </a:lnTo>
                <a:lnTo>
                  <a:pt x="0" y="3834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102063" y="513714"/>
            <a:ext cx="5559131" cy="2807361"/>
          </a:xfrm>
          <a:custGeom>
            <a:avLst/>
            <a:gdLst/>
            <a:ahLst/>
            <a:cxnLst/>
            <a:rect r="r" b="b" t="t" l="l"/>
            <a:pathLst>
              <a:path h="2807361" w="5559131">
                <a:moveTo>
                  <a:pt x="0" y="0"/>
                </a:moveTo>
                <a:lnTo>
                  <a:pt x="5559131" y="0"/>
                </a:lnTo>
                <a:lnTo>
                  <a:pt x="5559131" y="2807361"/>
                </a:lnTo>
                <a:lnTo>
                  <a:pt x="0" y="2807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6379" y="4307321"/>
            <a:ext cx="3311601" cy="1672359"/>
          </a:xfrm>
          <a:custGeom>
            <a:avLst/>
            <a:gdLst/>
            <a:ahLst/>
            <a:cxnLst/>
            <a:rect r="r" b="b" t="t" l="l"/>
            <a:pathLst>
              <a:path h="1672359" w="3311601">
                <a:moveTo>
                  <a:pt x="0" y="0"/>
                </a:moveTo>
                <a:lnTo>
                  <a:pt x="3311601" y="0"/>
                </a:lnTo>
                <a:lnTo>
                  <a:pt x="3311601" y="1672358"/>
                </a:lnTo>
                <a:lnTo>
                  <a:pt x="0" y="16723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755811" y="130423"/>
            <a:ext cx="10425757" cy="9565632"/>
          </a:xfrm>
          <a:custGeom>
            <a:avLst/>
            <a:gdLst/>
            <a:ahLst/>
            <a:cxnLst/>
            <a:rect r="r" b="b" t="t" l="l"/>
            <a:pathLst>
              <a:path h="9565632" w="10425757">
                <a:moveTo>
                  <a:pt x="0" y="0"/>
                </a:moveTo>
                <a:lnTo>
                  <a:pt x="10425758" y="0"/>
                </a:lnTo>
                <a:lnTo>
                  <a:pt x="10425758" y="9565632"/>
                </a:lnTo>
                <a:lnTo>
                  <a:pt x="0" y="95656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067548" y="513714"/>
            <a:ext cx="5559131" cy="2807361"/>
          </a:xfrm>
          <a:custGeom>
            <a:avLst/>
            <a:gdLst/>
            <a:ahLst/>
            <a:cxnLst/>
            <a:rect r="r" b="b" t="t" l="l"/>
            <a:pathLst>
              <a:path h="2807361" w="5559131">
                <a:moveTo>
                  <a:pt x="0" y="0"/>
                </a:moveTo>
                <a:lnTo>
                  <a:pt x="5559131" y="0"/>
                </a:lnTo>
                <a:lnTo>
                  <a:pt x="5559131" y="2807361"/>
                </a:lnTo>
                <a:lnTo>
                  <a:pt x="0" y="2807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200861" y="57191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95250" y="8027088"/>
            <a:ext cx="2048235" cy="914025"/>
          </a:xfrm>
          <a:custGeom>
            <a:avLst/>
            <a:gdLst/>
            <a:ahLst/>
            <a:cxnLst/>
            <a:rect r="r" b="b" t="t" l="l"/>
            <a:pathLst>
              <a:path h="914025" w="2048235">
                <a:moveTo>
                  <a:pt x="0" y="0"/>
                </a:moveTo>
                <a:lnTo>
                  <a:pt x="2048235" y="0"/>
                </a:lnTo>
                <a:lnTo>
                  <a:pt x="2048235" y="914024"/>
                </a:lnTo>
                <a:lnTo>
                  <a:pt x="0" y="9140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65186" y="7750142"/>
            <a:ext cx="4691129" cy="881706"/>
          </a:xfrm>
          <a:custGeom>
            <a:avLst/>
            <a:gdLst/>
            <a:ahLst/>
            <a:cxnLst/>
            <a:rect r="r" b="b" t="t" l="l"/>
            <a:pathLst>
              <a:path h="881706" w="4691129">
                <a:moveTo>
                  <a:pt x="0" y="0"/>
                </a:moveTo>
                <a:lnTo>
                  <a:pt x="4691129" y="0"/>
                </a:lnTo>
                <a:lnTo>
                  <a:pt x="4691129" y="881706"/>
                </a:lnTo>
                <a:lnTo>
                  <a:pt x="0" y="8817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419357" y="3821108"/>
            <a:ext cx="9839943" cy="308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9"/>
              </a:lnSpc>
            </a:pPr>
            <a:r>
              <a:rPr lang="en-US" sz="18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Siklus Air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507980" y="6821483"/>
            <a:ext cx="7937867" cy="826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6"/>
              </a:lnSpc>
            </a:pPr>
            <a:r>
              <a:rPr lang="en-US" sz="4890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OSN IPA SD DARUT TAQWA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43194" y="830550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58207" y="838200"/>
            <a:ext cx="162306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Apa yang akan dipelajari?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618071"/>
            <a:ext cx="16201093" cy="2787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27205" indent="-863603" lvl="1">
              <a:lnSpc>
                <a:spcPts val="11200"/>
              </a:lnSpc>
              <a:buFont typeface="Arial"/>
              <a:buChar char="•"/>
            </a:pPr>
            <a:r>
              <a:rPr lang="en-US" sz="8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Defenisi siklus air</a:t>
            </a:r>
          </a:p>
          <a:p>
            <a:pPr algn="l" marL="1727205" indent="-863603" lvl="1">
              <a:lnSpc>
                <a:spcPts val="11200"/>
              </a:lnSpc>
              <a:buFont typeface="Arial"/>
              <a:buChar char="•"/>
            </a:pPr>
            <a:r>
              <a:rPr lang="en-US" sz="8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Proses siklus air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220189" y="1424988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3"/>
                </a:lnTo>
                <a:lnTo>
                  <a:pt x="0" y="1345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29102" y="355958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743194" y="2270197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3"/>
                </a:lnTo>
                <a:lnTo>
                  <a:pt x="0" y="1345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85651" y="3615680"/>
            <a:ext cx="4058297" cy="2049440"/>
          </a:xfrm>
          <a:custGeom>
            <a:avLst/>
            <a:gdLst/>
            <a:ahLst/>
            <a:cxnLst/>
            <a:rect r="r" b="b" t="t" l="l"/>
            <a:pathLst>
              <a:path h="2049440" w="4058297">
                <a:moveTo>
                  <a:pt x="0" y="0"/>
                </a:moveTo>
                <a:lnTo>
                  <a:pt x="4058297" y="0"/>
                </a:lnTo>
                <a:lnTo>
                  <a:pt x="4058297" y="2049440"/>
                </a:lnTo>
                <a:lnTo>
                  <a:pt x="0" y="20494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046803" y="7678931"/>
            <a:ext cx="4691129" cy="881706"/>
          </a:xfrm>
          <a:custGeom>
            <a:avLst/>
            <a:gdLst/>
            <a:ahLst/>
            <a:cxnLst/>
            <a:rect r="r" b="b" t="t" l="l"/>
            <a:pathLst>
              <a:path h="881706" w="4691129">
                <a:moveTo>
                  <a:pt x="0" y="0"/>
                </a:moveTo>
                <a:lnTo>
                  <a:pt x="4691130" y="0"/>
                </a:lnTo>
                <a:lnTo>
                  <a:pt x="4691130" y="881706"/>
                </a:lnTo>
                <a:lnTo>
                  <a:pt x="0" y="88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048028" y="7488253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264689" y="7193670"/>
            <a:ext cx="2048235" cy="914025"/>
          </a:xfrm>
          <a:custGeom>
            <a:avLst/>
            <a:gdLst/>
            <a:ahLst/>
            <a:cxnLst/>
            <a:rect r="r" b="b" t="t" l="l"/>
            <a:pathLst>
              <a:path h="914025" w="2048235">
                <a:moveTo>
                  <a:pt x="0" y="0"/>
                </a:moveTo>
                <a:lnTo>
                  <a:pt x="2048235" y="0"/>
                </a:lnTo>
                <a:lnTo>
                  <a:pt x="2048235" y="914024"/>
                </a:lnTo>
                <a:lnTo>
                  <a:pt x="0" y="9140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85651" y="-376026"/>
            <a:ext cx="6947750" cy="10032853"/>
          </a:xfrm>
          <a:custGeom>
            <a:avLst/>
            <a:gdLst/>
            <a:ahLst/>
            <a:cxnLst/>
            <a:rect r="r" b="b" t="t" l="l"/>
            <a:pathLst>
              <a:path h="10032853" w="6947750">
                <a:moveTo>
                  <a:pt x="0" y="0"/>
                </a:moveTo>
                <a:lnTo>
                  <a:pt x="6947751" y="0"/>
                </a:lnTo>
                <a:lnTo>
                  <a:pt x="6947751" y="10032853"/>
                </a:lnTo>
                <a:lnTo>
                  <a:pt x="0" y="10032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203088" y="8305504"/>
            <a:ext cx="2034203" cy="1395972"/>
          </a:xfrm>
          <a:custGeom>
            <a:avLst/>
            <a:gdLst/>
            <a:ahLst/>
            <a:cxnLst/>
            <a:rect r="r" b="b" t="t" l="l"/>
            <a:pathLst>
              <a:path h="1395972" w="2034203">
                <a:moveTo>
                  <a:pt x="0" y="0"/>
                </a:moveTo>
                <a:lnTo>
                  <a:pt x="2034202" y="0"/>
                </a:lnTo>
                <a:lnTo>
                  <a:pt x="2034202" y="1395972"/>
                </a:lnTo>
                <a:lnTo>
                  <a:pt x="0" y="13959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60076" y="168633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58207" y="838200"/>
            <a:ext cx="162306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Defenisi Siklus Air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176522" y="447345"/>
            <a:ext cx="5307644" cy="2680360"/>
          </a:xfrm>
          <a:custGeom>
            <a:avLst/>
            <a:gdLst/>
            <a:ahLst/>
            <a:cxnLst/>
            <a:rect r="r" b="b" t="t" l="l"/>
            <a:pathLst>
              <a:path h="2680360" w="5307644">
                <a:moveTo>
                  <a:pt x="0" y="0"/>
                </a:moveTo>
                <a:lnTo>
                  <a:pt x="5307644" y="0"/>
                </a:lnTo>
                <a:lnTo>
                  <a:pt x="5307644" y="2680360"/>
                </a:lnTo>
                <a:lnTo>
                  <a:pt x="0" y="2680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73956" y="293470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00861" y="3127705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78588" y="355958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30018" y="7635842"/>
            <a:ext cx="4691129" cy="881706"/>
          </a:xfrm>
          <a:custGeom>
            <a:avLst/>
            <a:gdLst/>
            <a:ahLst/>
            <a:cxnLst/>
            <a:rect r="r" b="b" t="t" l="l"/>
            <a:pathLst>
              <a:path h="881706" w="4691129">
                <a:moveTo>
                  <a:pt x="0" y="0"/>
                </a:moveTo>
                <a:lnTo>
                  <a:pt x="4691129" y="0"/>
                </a:lnTo>
                <a:lnTo>
                  <a:pt x="4691129" y="881706"/>
                </a:lnTo>
                <a:lnTo>
                  <a:pt x="0" y="88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1478629" y="7635842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6"/>
                </a:lnTo>
                <a:lnTo>
                  <a:pt x="0" y="38346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8857" y="8517548"/>
            <a:ext cx="1931512" cy="741218"/>
          </a:xfrm>
          <a:custGeom>
            <a:avLst/>
            <a:gdLst/>
            <a:ahLst/>
            <a:cxnLst/>
            <a:rect r="r" b="b" t="t" l="l"/>
            <a:pathLst>
              <a:path h="741218" w="1931512">
                <a:moveTo>
                  <a:pt x="0" y="0"/>
                </a:moveTo>
                <a:lnTo>
                  <a:pt x="1931512" y="0"/>
                </a:lnTo>
                <a:lnTo>
                  <a:pt x="1931512" y="741218"/>
                </a:lnTo>
                <a:lnTo>
                  <a:pt x="0" y="7412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878588" y="7341427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755013" y="1028700"/>
            <a:ext cx="4078056" cy="8343849"/>
          </a:xfrm>
          <a:custGeom>
            <a:avLst/>
            <a:gdLst/>
            <a:ahLst/>
            <a:cxnLst/>
            <a:rect r="r" b="b" t="t" l="l"/>
            <a:pathLst>
              <a:path h="8343849" w="4078056">
                <a:moveTo>
                  <a:pt x="0" y="0"/>
                </a:moveTo>
                <a:lnTo>
                  <a:pt x="4078056" y="0"/>
                </a:lnTo>
                <a:lnTo>
                  <a:pt x="4078056" y="8343849"/>
                </a:lnTo>
                <a:lnTo>
                  <a:pt x="0" y="83438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951050" y="8517548"/>
            <a:ext cx="1685982" cy="1144360"/>
          </a:xfrm>
          <a:custGeom>
            <a:avLst/>
            <a:gdLst/>
            <a:ahLst/>
            <a:cxnLst/>
            <a:rect r="r" b="b" t="t" l="l"/>
            <a:pathLst>
              <a:path h="1144360" w="1685982">
                <a:moveTo>
                  <a:pt x="0" y="0"/>
                </a:moveTo>
                <a:lnTo>
                  <a:pt x="1685982" y="0"/>
                </a:lnTo>
                <a:lnTo>
                  <a:pt x="1685982" y="1144360"/>
                </a:lnTo>
                <a:lnTo>
                  <a:pt x="0" y="114436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2665696"/>
            <a:ext cx="11694130" cy="523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Siklus air adalah proses pergerakan air yang berlangsung secara alami dan berlangsung terus-menerus. Siklus air biasa juga disebut siklus hidrologi.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862409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218842" y="8227876"/>
            <a:ext cx="15133017" cy="3411807"/>
          </a:xfrm>
          <a:custGeom>
            <a:avLst/>
            <a:gdLst/>
            <a:ahLst/>
            <a:cxnLst/>
            <a:rect r="r" b="b" t="t" l="l"/>
            <a:pathLst>
              <a:path h="3411807" w="15133017">
                <a:moveTo>
                  <a:pt x="0" y="3411807"/>
                </a:moveTo>
                <a:lnTo>
                  <a:pt x="15133017" y="3411807"/>
                </a:lnTo>
                <a:lnTo>
                  <a:pt x="15133017" y="0"/>
                </a:lnTo>
                <a:lnTo>
                  <a:pt x="0" y="0"/>
                </a:lnTo>
                <a:lnTo>
                  <a:pt x="0" y="34118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028700" y="8614097"/>
            <a:ext cx="2381637" cy="1052251"/>
          </a:xfrm>
          <a:custGeom>
            <a:avLst/>
            <a:gdLst/>
            <a:ahLst/>
            <a:cxnLst/>
            <a:rect r="r" b="b" t="t" l="l"/>
            <a:pathLst>
              <a:path h="1052251" w="2381637">
                <a:moveTo>
                  <a:pt x="0" y="1052251"/>
                </a:moveTo>
                <a:lnTo>
                  <a:pt x="2381637" y="1052251"/>
                </a:lnTo>
                <a:lnTo>
                  <a:pt x="2381637" y="0"/>
                </a:lnTo>
                <a:lnTo>
                  <a:pt x="0" y="0"/>
                </a:lnTo>
                <a:lnTo>
                  <a:pt x="0" y="105225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56535" y="4390976"/>
            <a:ext cx="8925136" cy="4284065"/>
          </a:xfrm>
          <a:custGeom>
            <a:avLst/>
            <a:gdLst/>
            <a:ahLst/>
            <a:cxnLst/>
            <a:rect r="r" b="b" t="t" l="l"/>
            <a:pathLst>
              <a:path h="4284065" w="8925136">
                <a:moveTo>
                  <a:pt x="0" y="0"/>
                </a:moveTo>
                <a:lnTo>
                  <a:pt x="8925136" y="0"/>
                </a:lnTo>
                <a:lnTo>
                  <a:pt x="8925136" y="4284065"/>
                </a:lnTo>
                <a:lnTo>
                  <a:pt x="0" y="42840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40162" y="2791046"/>
            <a:ext cx="3232183" cy="1599931"/>
          </a:xfrm>
          <a:custGeom>
            <a:avLst/>
            <a:gdLst/>
            <a:ahLst/>
            <a:cxnLst/>
            <a:rect r="r" b="b" t="t" l="l"/>
            <a:pathLst>
              <a:path h="1599931" w="3232183">
                <a:moveTo>
                  <a:pt x="0" y="0"/>
                </a:moveTo>
                <a:lnTo>
                  <a:pt x="3232183" y="0"/>
                </a:lnTo>
                <a:lnTo>
                  <a:pt x="3232183" y="1599930"/>
                </a:lnTo>
                <a:lnTo>
                  <a:pt x="0" y="15999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33221" y="2765500"/>
            <a:ext cx="2780380" cy="1376288"/>
          </a:xfrm>
          <a:custGeom>
            <a:avLst/>
            <a:gdLst/>
            <a:ahLst/>
            <a:cxnLst/>
            <a:rect r="r" b="b" t="t" l="l"/>
            <a:pathLst>
              <a:path h="1376288" w="2780380">
                <a:moveTo>
                  <a:pt x="0" y="0"/>
                </a:moveTo>
                <a:lnTo>
                  <a:pt x="2780379" y="0"/>
                </a:lnTo>
                <a:lnTo>
                  <a:pt x="2780379" y="1376288"/>
                </a:lnTo>
                <a:lnTo>
                  <a:pt x="0" y="1376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593129" y="3453644"/>
            <a:ext cx="2548829" cy="2562808"/>
          </a:xfrm>
          <a:custGeom>
            <a:avLst/>
            <a:gdLst/>
            <a:ahLst/>
            <a:cxnLst/>
            <a:rect r="r" b="b" t="t" l="l"/>
            <a:pathLst>
              <a:path h="2562808" w="2548829">
                <a:moveTo>
                  <a:pt x="0" y="0"/>
                </a:moveTo>
                <a:lnTo>
                  <a:pt x="2548830" y="0"/>
                </a:lnTo>
                <a:lnTo>
                  <a:pt x="2548830" y="2562808"/>
                </a:lnTo>
                <a:lnTo>
                  <a:pt x="0" y="25628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68601" y="6173389"/>
            <a:ext cx="1743123" cy="2517144"/>
          </a:xfrm>
          <a:custGeom>
            <a:avLst/>
            <a:gdLst/>
            <a:ahLst/>
            <a:cxnLst/>
            <a:rect r="r" b="b" t="t" l="l"/>
            <a:pathLst>
              <a:path h="2517144" w="1743123">
                <a:moveTo>
                  <a:pt x="0" y="0"/>
                </a:moveTo>
                <a:lnTo>
                  <a:pt x="1743123" y="0"/>
                </a:lnTo>
                <a:lnTo>
                  <a:pt x="1743123" y="2517144"/>
                </a:lnTo>
                <a:lnTo>
                  <a:pt x="0" y="251714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69447" y="6413514"/>
            <a:ext cx="1105322" cy="2261528"/>
          </a:xfrm>
          <a:custGeom>
            <a:avLst/>
            <a:gdLst/>
            <a:ahLst/>
            <a:cxnLst/>
            <a:rect r="r" b="b" t="t" l="l"/>
            <a:pathLst>
              <a:path h="2261528" w="1105322">
                <a:moveTo>
                  <a:pt x="0" y="0"/>
                </a:moveTo>
                <a:lnTo>
                  <a:pt x="1105321" y="0"/>
                </a:lnTo>
                <a:lnTo>
                  <a:pt x="1105321" y="2261527"/>
                </a:lnTo>
                <a:lnTo>
                  <a:pt x="0" y="226152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19092" y="1116486"/>
            <a:ext cx="15833179" cy="1342079"/>
            <a:chOff x="0" y="0"/>
            <a:chExt cx="4170055" cy="3534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170056" cy="353469"/>
            </a:xfrm>
            <a:custGeom>
              <a:avLst/>
              <a:gdLst/>
              <a:ahLst/>
              <a:cxnLst/>
              <a:rect r="r" b="b" t="t" l="l"/>
              <a:pathLst>
                <a:path h="353469" w="4170056">
                  <a:moveTo>
                    <a:pt x="0" y="0"/>
                  </a:moveTo>
                  <a:lnTo>
                    <a:pt x="4170056" y="0"/>
                  </a:lnTo>
                  <a:lnTo>
                    <a:pt x="4170056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170055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4993102">
            <a:off x="7287724" y="7144928"/>
            <a:ext cx="857787" cy="2825902"/>
          </a:xfrm>
          <a:custGeom>
            <a:avLst/>
            <a:gdLst/>
            <a:ahLst/>
            <a:cxnLst/>
            <a:rect r="r" b="b" t="t" l="l"/>
            <a:pathLst>
              <a:path h="2825902" w="857787">
                <a:moveTo>
                  <a:pt x="0" y="0"/>
                </a:moveTo>
                <a:lnTo>
                  <a:pt x="857786" y="0"/>
                </a:lnTo>
                <a:lnTo>
                  <a:pt x="857786" y="2825902"/>
                </a:lnTo>
                <a:lnTo>
                  <a:pt x="0" y="282590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-92726" r="0" b="0"/>
            </a:stretch>
          </a:blipFill>
        </p:spPr>
      </p:sp>
      <p:sp>
        <p:nvSpPr>
          <p:cNvPr name="Freeform 15" id="15"/>
          <p:cNvSpPr/>
          <p:nvPr/>
        </p:nvSpPr>
        <p:spPr>
          <a:xfrm>
            <a:off x="10722108" y="4390976"/>
            <a:ext cx="638682" cy="2022537"/>
          </a:xfrm>
          <a:custGeom>
            <a:avLst/>
            <a:gdLst/>
            <a:ahLst/>
            <a:cxnLst/>
            <a:rect r="r" b="b" t="t" l="l"/>
            <a:pathLst>
              <a:path h="2022537" w="638682">
                <a:moveTo>
                  <a:pt x="0" y="2022538"/>
                </a:moveTo>
                <a:quadBezTo>
                  <a:pt x="897072" y="1050863"/>
                  <a:pt x="534146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6" id="16"/>
          <p:cNvSpPr/>
          <p:nvPr/>
        </p:nvSpPr>
        <p:spPr>
          <a:xfrm>
            <a:off x="12367535" y="4477853"/>
            <a:ext cx="504810" cy="4662369"/>
          </a:xfrm>
          <a:custGeom>
            <a:avLst/>
            <a:gdLst/>
            <a:ahLst/>
            <a:cxnLst/>
            <a:rect r="r" b="b" t="t" l="l"/>
            <a:pathLst>
              <a:path h="4662369" w="504810">
                <a:moveTo>
                  <a:pt x="504810" y="4662369"/>
                </a:moveTo>
                <a:quadBezTo>
                  <a:pt x="252405" y="2331185"/>
                  <a:pt x="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7" id="17"/>
          <p:cNvSpPr/>
          <p:nvPr/>
        </p:nvSpPr>
        <p:spPr>
          <a:xfrm>
            <a:off x="5313600" y="3453644"/>
            <a:ext cx="4326562" cy="137367"/>
          </a:xfrm>
          <a:custGeom>
            <a:avLst/>
            <a:gdLst/>
            <a:ahLst/>
            <a:cxnLst/>
            <a:rect r="r" b="b" t="t" l="l"/>
            <a:pathLst>
              <a:path h="137367" w="4326562">
                <a:moveTo>
                  <a:pt x="4326562" y="137367"/>
                </a:moveTo>
                <a:quadBezTo>
                  <a:pt x="2163281" y="68683"/>
                  <a:pt x="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8" id="18"/>
          <p:cNvSpPr/>
          <p:nvPr/>
        </p:nvSpPr>
        <p:spPr>
          <a:xfrm>
            <a:off x="3923411" y="4141788"/>
            <a:ext cx="2339495" cy="3823349"/>
          </a:xfrm>
          <a:custGeom>
            <a:avLst/>
            <a:gdLst/>
            <a:ahLst/>
            <a:cxnLst/>
            <a:rect r="r" b="b" t="t" l="l"/>
            <a:pathLst>
              <a:path h="3823349" w="2339495">
                <a:moveTo>
                  <a:pt x="0" y="0"/>
                </a:moveTo>
                <a:quadBezTo>
                  <a:pt x="1169747" y="1911674"/>
                  <a:pt x="2339495" y="3823349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9" id="19"/>
          <p:cNvSpPr/>
          <p:nvPr/>
        </p:nvSpPr>
        <p:spPr>
          <a:xfrm flipH="false" flipV="false" rot="-5400000">
            <a:off x="5086024" y="6730958"/>
            <a:ext cx="1204833" cy="5771656"/>
          </a:xfrm>
          <a:custGeom>
            <a:avLst/>
            <a:gdLst/>
            <a:ahLst/>
            <a:cxnLst/>
            <a:rect r="r" b="b" t="t" l="l"/>
            <a:pathLst>
              <a:path h="5771656" w="1204833">
                <a:moveTo>
                  <a:pt x="0" y="0"/>
                </a:moveTo>
                <a:lnTo>
                  <a:pt x="1204834" y="0"/>
                </a:lnTo>
                <a:lnTo>
                  <a:pt x="1204834" y="5771655"/>
                </a:lnTo>
                <a:lnTo>
                  <a:pt x="0" y="57716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true" rot="-5289376">
            <a:off x="10672352" y="7203362"/>
            <a:ext cx="1204833" cy="5771656"/>
          </a:xfrm>
          <a:custGeom>
            <a:avLst/>
            <a:gdLst/>
            <a:ahLst/>
            <a:cxnLst/>
            <a:rect r="r" b="b" t="t" l="l"/>
            <a:pathLst>
              <a:path h="5771656" w="1204833">
                <a:moveTo>
                  <a:pt x="1204833" y="5771656"/>
                </a:moveTo>
                <a:lnTo>
                  <a:pt x="0" y="5771656"/>
                </a:lnTo>
                <a:lnTo>
                  <a:pt x="0" y="0"/>
                </a:lnTo>
                <a:lnTo>
                  <a:pt x="1204833" y="0"/>
                </a:lnTo>
                <a:lnTo>
                  <a:pt x="1204833" y="5771656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>
            <a:off x="3410337" y="9130344"/>
            <a:ext cx="8265522" cy="536003"/>
          </a:xfrm>
          <a:custGeom>
            <a:avLst/>
            <a:gdLst/>
            <a:ahLst/>
            <a:cxnLst/>
            <a:rect r="r" b="b" t="t" l="l"/>
            <a:pathLst>
              <a:path h="536003" w="8265522">
                <a:moveTo>
                  <a:pt x="0" y="9878"/>
                </a:moveTo>
                <a:quadBezTo>
                  <a:pt x="3206604" y="-72765"/>
                  <a:pt x="8265522" y="536004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2" id="22"/>
          <p:cNvSpPr/>
          <p:nvPr/>
        </p:nvSpPr>
        <p:spPr>
          <a:xfrm flipH="false" flipV="true" rot="-5208778">
            <a:off x="10041398" y="7388778"/>
            <a:ext cx="857787" cy="2825902"/>
          </a:xfrm>
          <a:custGeom>
            <a:avLst/>
            <a:gdLst/>
            <a:ahLst/>
            <a:cxnLst/>
            <a:rect r="r" b="b" t="t" l="l"/>
            <a:pathLst>
              <a:path h="2825902" w="857787">
                <a:moveTo>
                  <a:pt x="0" y="2825902"/>
                </a:moveTo>
                <a:lnTo>
                  <a:pt x="857787" y="2825902"/>
                </a:lnTo>
                <a:lnTo>
                  <a:pt x="857787" y="0"/>
                </a:lnTo>
                <a:lnTo>
                  <a:pt x="0" y="0"/>
                </a:lnTo>
                <a:lnTo>
                  <a:pt x="0" y="2825902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-92726" r="0" b="0"/>
            </a:stretch>
          </a:blipFill>
        </p:spPr>
      </p:sp>
      <p:sp>
        <p:nvSpPr>
          <p:cNvPr name="Freeform 23" id="23"/>
          <p:cNvSpPr/>
          <p:nvPr/>
        </p:nvSpPr>
        <p:spPr>
          <a:xfrm>
            <a:off x="1727203" y="7710019"/>
            <a:ext cx="16411" cy="846752"/>
          </a:xfrm>
          <a:custGeom>
            <a:avLst/>
            <a:gdLst/>
            <a:ahLst/>
            <a:cxnLst/>
            <a:rect r="r" b="b" t="t" l="l"/>
            <a:pathLst>
              <a:path h="846752" w="16411">
                <a:moveTo>
                  <a:pt x="0" y="0"/>
                </a:moveTo>
                <a:quadBezTo>
                  <a:pt x="8205" y="423376"/>
                  <a:pt x="16410" y="846752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4" id="24"/>
          <p:cNvSpPr/>
          <p:nvPr/>
        </p:nvSpPr>
        <p:spPr>
          <a:xfrm>
            <a:off x="2174538" y="7707503"/>
            <a:ext cx="16411" cy="846752"/>
          </a:xfrm>
          <a:custGeom>
            <a:avLst/>
            <a:gdLst/>
            <a:ahLst/>
            <a:cxnLst/>
            <a:rect r="r" b="b" t="t" l="l"/>
            <a:pathLst>
              <a:path h="846752" w="16411">
                <a:moveTo>
                  <a:pt x="0" y="0"/>
                </a:moveTo>
                <a:quadBezTo>
                  <a:pt x="8206" y="423376"/>
                  <a:pt x="16411" y="846752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5" id="25"/>
          <p:cNvSpPr/>
          <p:nvPr/>
        </p:nvSpPr>
        <p:spPr>
          <a:xfrm>
            <a:off x="2621699" y="7710573"/>
            <a:ext cx="16411" cy="846752"/>
          </a:xfrm>
          <a:custGeom>
            <a:avLst/>
            <a:gdLst/>
            <a:ahLst/>
            <a:cxnLst/>
            <a:rect r="r" b="b" t="t" l="l"/>
            <a:pathLst>
              <a:path h="846752" w="16411">
                <a:moveTo>
                  <a:pt x="0" y="0"/>
                </a:moveTo>
                <a:quadBezTo>
                  <a:pt x="8205" y="423376"/>
                  <a:pt x="16410" y="846752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grpSp>
        <p:nvGrpSpPr>
          <p:cNvPr name="Group 26" id="26"/>
          <p:cNvGrpSpPr/>
          <p:nvPr/>
        </p:nvGrpSpPr>
        <p:grpSpPr>
          <a:xfrm rot="0">
            <a:off x="13773384" y="4209872"/>
            <a:ext cx="3287205" cy="569398"/>
            <a:chOff x="0" y="0"/>
            <a:chExt cx="865766" cy="14996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3773384" y="5973445"/>
            <a:ext cx="3287205" cy="569398"/>
            <a:chOff x="0" y="0"/>
            <a:chExt cx="865766" cy="14996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773384" y="5065207"/>
            <a:ext cx="3287205" cy="569398"/>
            <a:chOff x="0" y="0"/>
            <a:chExt cx="865766" cy="14996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773384" y="7747280"/>
            <a:ext cx="3287205" cy="569398"/>
            <a:chOff x="0" y="0"/>
            <a:chExt cx="865766" cy="14996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773384" y="6836590"/>
            <a:ext cx="3287205" cy="569398"/>
            <a:chOff x="0" y="0"/>
            <a:chExt cx="865766" cy="14996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773384" y="3340508"/>
            <a:ext cx="3287205" cy="569398"/>
            <a:chOff x="0" y="0"/>
            <a:chExt cx="865766" cy="149965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65766" cy="149965"/>
            </a:xfrm>
            <a:custGeom>
              <a:avLst/>
              <a:gdLst/>
              <a:ahLst/>
              <a:cxnLst/>
              <a:rect r="r" b="b" t="t" l="l"/>
              <a:pathLst>
                <a:path h="149965" w="865766">
                  <a:moveTo>
                    <a:pt x="0" y="0"/>
                  </a:moveTo>
                  <a:lnTo>
                    <a:pt x="865766" y="0"/>
                  </a:lnTo>
                  <a:lnTo>
                    <a:pt x="865766" y="149965"/>
                  </a:lnTo>
                  <a:lnTo>
                    <a:pt x="0" y="149965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865766" cy="18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13215079" y="3945791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60"/>
                </a:lnTo>
                <a:lnTo>
                  <a:pt x="0" y="109756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3215079" y="3076428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59"/>
                </a:lnTo>
                <a:lnTo>
                  <a:pt x="0" y="109755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3224604" y="4836775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60"/>
                </a:lnTo>
                <a:lnTo>
                  <a:pt x="0" y="109756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3215079" y="5704602"/>
            <a:ext cx="1107085" cy="1107085"/>
          </a:xfrm>
          <a:custGeom>
            <a:avLst/>
            <a:gdLst/>
            <a:ahLst/>
            <a:cxnLst/>
            <a:rect r="r" b="b" t="t" l="l"/>
            <a:pathLst>
              <a:path h="1107085" w="1107085">
                <a:moveTo>
                  <a:pt x="0" y="0"/>
                </a:moveTo>
                <a:lnTo>
                  <a:pt x="1107085" y="0"/>
                </a:lnTo>
                <a:lnTo>
                  <a:pt x="1107085" y="1107085"/>
                </a:lnTo>
                <a:lnTo>
                  <a:pt x="0" y="110708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3215079" y="6572510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59"/>
                </a:lnTo>
                <a:lnTo>
                  <a:pt x="0" y="1097559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3215079" y="7478437"/>
            <a:ext cx="1107085" cy="1107085"/>
          </a:xfrm>
          <a:custGeom>
            <a:avLst/>
            <a:gdLst/>
            <a:ahLst/>
            <a:cxnLst/>
            <a:rect r="r" b="b" t="t" l="l"/>
            <a:pathLst>
              <a:path h="1107085" w="1107085">
                <a:moveTo>
                  <a:pt x="0" y="0"/>
                </a:moveTo>
                <a:lnTo>
                  <a:pt x="1107085" y="0"/>
                </a:lnTo>
                <a:lnTo>
                  <a:pt x="1107085" y="1107085"/>
                </a:lnTo>
                <a:lnTo>
                  <a:pt x="0" y="110708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2533221" y="838200"/>
            <a:ext cx="13221558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Proses Siklus Air</a:t>
            </a:r>
          </a:p>
        </p:txBody>
      </p:sp>
      <p:sp>
        <p:nvSpPr>
          <p:cNvPr name="Freeform 51" id="51"/>
          <p:cNvSpPr/>
          <p:nvPr/>
        </p:nvSpPr>
        <p:spPr>
          <a:xfrm flipH="false" flipV="false" rot="0">
            <a:off x="10158694" y="4801126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60"/>
                </a:lnTo>
                <a:lnTo>
                  <a:pt x="0" y="109756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1365395" y="6343827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60"/>
                </a:lnTo>
                <a:lnTo>
                  <a:pt x="0" y="109756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6619057" y="3380294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59"/>
                </a:lnTo>
                <a:lnTo>
                  <a:pt x="0" y="109755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426136" y="4141788"/>
            <a:ext cx="1107085" cy="1107085"/>
          </a:xfrm>
          <a:custGeom>
            <a:avLst/>
            <a:gdLst/>
            <a:ahLst/>
            <a:cxnLst/>
            <a:rect r="r" b="b" t="t" l="l"/>
            <a:pathLst>
              <a:path h="1107085" w="1107085">
                <a:moveTo>
                  <a:pt x="0" y="0"/>
                </a:moveTo>
                <a:lnTo>
                  <a:pt x="1107085" y="0"/>
                </a:lnTo>
                <a:lnTo>
                  <a:pt x="1107085" y="1107085"/>
                </a:lnTo>
                <a:lnTo>
                  <a:pt x="0" y="110708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479920" y="7592973"/>
            <a:ext cx="1097560" cy="1097560"/>
          </a:xfrm>
          <a:custGeom>
            <a:avLst/>
            <a:gdLst/>
            <a:ahLst/>
            <a:cxnLst/>
            <a:rect r="r" b="b" t="t" l="l"/>
            <a:pathLst>
              <a:path h="1097560" w="1097560">
                <a:moveTo>
                  <a:pt x="0" y="0"/>
                </a:moveTo>
                <a:lnTo>
                  <a:pt x="1097560" y="0"/>
                </a:lnTo>
                <a:lnTo>
                  <a:pt x="1097560" y="1097560"/>
                </a:lnTo>
                <a:lnTo>
                  <a:pt x="0" y="109756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5134898" y="8121499"/>
            <a:ext cx="1107085" cy="1107085"/>
          </a:xfrm>
          <a:custGeom>
            <a:avLst/>
            <a:gdLst/>
            <a:ahLst/>
            <a:cxnLst/>
            <a:rect r="r" b="b" t="t" l="l"/>
            <a:pathLst>
              <a:path h="1107085" w="1107085">
                <a:moveTo>
                  <a:pt x="0" y="0"/>
                </a:moveTo>
                <a:lnTo>
                  <a:pt x="1107085" y="0"/>
                </a:lnTo>
                <a:lnTo>
                  <a:pt x="1107085" y="1107085"/>
                </a:lnTo>
                <a:lnTo>
                  <a:pt x="0" y="110708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7" id="57"/>
          <p:cNvSpPr txBox="true"/>
          <p:nvPr/>
        </p:nvSpPr>
        <p:spPr>
          <a:xfrm rot="0">
            <a:off x="14484089" y="3141020"/>
            <a:ext cx="322317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Evaporasi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4484089" y="3993666"/>
            <a:ext cx="380391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Transpirasi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4484089" y="4865718"/>
            <a:ext cx="380391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Kondensasi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4484089" y="5773957"/>
            <a:ext cx="322317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Presipitasi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4484089" y="6637102"/>
            <a:ext cx="2576501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Infiltrasi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4484089" y="7547792"/>
            <a:ext cx="342245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Limpasan</a:t>
            </a:r>
          </a:p>
        </p:txBody>
      </p:sp>
      <p:sp>
        <p:nvSpPr>
          <p:cNvPr name="Freeform 63" id="63"/>
          <p:cNvSpPr/>
          <p:nvPr/>
        </p:nvSpPr>
        <p:spPr>
          <a:xfrm flipH="false" flipV="false" rot="0">
            <a:off x="-566482" y="0"/>
            <a:ext cx="3099703" cy="1565350"/>
          </a:xfrm>
          <a:custGeom>
            <a:avLst/>
            <a:gdLst/>
            <a:ahLst/>
            <a:cxnLst/>
            <a:rect r="r" b="b" t="t" l="l"/>
            <a:pathLst>
              <a:path h="1565350" w="3099703">
                <a:moveTo>
                  <a:pt x="0" y="0"/>
                </a:moveTo>
                <a:lnTo>
                  <a:pt x="3099703" y="0"/>
                </a:lnTo>
                <a:lnTo>
                  <a:pt x="3099703" y="1565350"/>
                </a:lnTo>
                <a:lnTo>
                  <a:pt x="0" y="1565350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15927138" y="-80889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6410988" y="-920319"/>
            <a:ext cx="4326562" cy="2184914"/>
          </a:xfrm>
          <a:custGeom>
            <a:avLst/>
            <a:gdLst/>
            <a:ahLst/>
            <a:cxnLst/>
            <a:rect r="r" b="b" t="t" l="l"/>
            <a:pathLst>
              <a:path h="2184914" w="4326562">
                <a:moveTo>
                  <a:pt x="0" y="0"/>
                </a:moveTo>
                <a:lnTo>
                  <a:pt x="4326562" y="0"/>
                </a:lnTo>
                <a:lnTo>
                  <a:pt x="4326562" y="2184914"/>
                </a:lnTo>
                <a:lnTo>
                  <a:pt x="0" y="2184914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4624779" y="8706667"/>
            <a:ext cx="1752020" cy="329295"/>
          </a:xfrm>
          <a:custGeom>
            <a:avLst/>
            <a:gdLst/>
            <a:ahLst/>
            <a:cxnLst/>
            <a:rect r="r" b="b" t="t" l="l"/>
            <a:pathLst>
              <a:path h="329295" w="1752020">
                <a:moveTo>
                  <a:pt x="0" y="0"/>
                </a:moveTo>
                <a:lnTo>
                  <a:pt x="1752021" y="0"/>
                </a:lnTo>
                <a:lnTo>
                  <a:pt x="1752021" y="329295"/>
                </a:lnTo>
                <a:lnTo>
                  <a:pt x="0" y="329295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1838" y="1873609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116486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0">
            <a:off x="15287881" y="0"/>
            <a:ext cx="3000119" cy="2546351"/>
          </a:xfrm>
          <a:custGeom>
            <a:avLst/>
            <a:gdLst/>
            <a:ahLst/>
            <a:cxnLst/>
            <a:rect r="r" b="b" t="t" l="l"/>
            <a:pathLst>
              <a:path h="2546351" w="3000119">
                <a:moveTo>
                  <a:pt x="3000119" y="0"/>
                </a:moveTo>
                <a:lnTo>
                  <a:pt x="0" y="0"/>
                </a:lnTo>
                <a:lnTo>
                  <a:pt x="0" y="2546351"/>
                </a:lnTo>
                <a:lnTo>
                  <a:pt x="3000119" y="2546351"/>
                </a:lnTo>
                <a:lnTo>
                  <a:pt x="300011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838200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Evaporasi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441576"/>
            <a:ext cx="8115300" cy="7353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Evaporasi atau penguapan adalah proses menguapnya air yang ada di laut, rawa, sungai atau danau karena pemanasan dari sinar matahari.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297645" y="1273175"/>
            <a:ext cx="4590849" cy="2272470"/>
          </a:xfrm>
          <a:custGeom>
            <a:avLst/>
            <a:gdLst/>
            <a:ahLst/>
            <a:cxnLst/>
            <a:rect r="r" b="b" t="t" l="l"/>
            <a:pathLst>
              <a:path h="2272470" w="4590849">
                <a:moveTo>
                  <a:pt x="0" y="0"/>
                </a:moveTo>
                <a:lnTo>
                  <a:pt x="4590849" y="0"/>
                </a:lnTo>
                <a:lnTo>
                  <a:pt x="4590849" y="2272471"/>
                </a:lnTo>
                <a:lnTo>
                  <a:pt x="0" y="22724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>
            <a:off x="13541377" y="3858205"/>
            <a:ext cx="23118" cy="3886309"/>
          </a:xfrm>
          <a:custGeom>
            <a:avLst/>
            <a:gdLst/>
            <a:ahLst/>
            <a:cxnLst/>
            <a:rect r="r" b="b" t="t" l="l"/>
            <a:pathLst>
              <a:path h="3886309" w="23118">
                <a:moveTo>
                  <a:pt x="23118" y="3886309"/>
                </a:moveTo>
                <a:quadBezTo>
                  <a:pt x="11559" y="1943155"/>
                  <a:pt x="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2" id="12"/>
          <p:cNvSpPr/>
          <p:nvPr/>
        </p:nvSpPr>
        <p:spPr>
          <a:xfrm>
            <a:off x="12454689" y="3858035"/>
            <a:ext cx="23118" cy="3886819"/>
          </a:xfrm>
          <a:custGeom>
            <a:avLst/>
            <a:gdLst/>
            <a:ahLst/>
            <a:cxnLst/>
            <a:rect r="r" b="b" t="t" l="l"/>
            <a:pathLst>
              <a:path h="3886819" w="23118">
                <a:moveTo>
                  <a:pt x="23118" y="3886819"/>
                </a:moveTo>
                <a:quadBezTo>
                  <a:pt x="11559" y="1943410"/>
                  <a:pt x="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8048028" y="7488253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593069" y="7680326"/>
            <a:ext cx="2779534" cy="2784597"/>
          </a:xfrm>
          <a:custGeom>
            <a:avLst/>
            <a:gdLst/>
            <a:ahLst/>
            <a:cxnLst/>
            <a:rect r="r" b="b" t="t" l="l"/>
            <a:pathLst>
              <a:path h="2784597" w="2779534">
                <a:moveTo>
                  <a:pt x="0" y="0"/>
                </a:moveTo>
                <a:lnTo>
                  <a:pt x="2779535" y="0"/>
                </a:lnTo>
                <a:lnTo>
                  <a:pt x="2779535" y="2784598"/>
                </a:lnTo>
                <a:lnTo>
                  <a:pt x="0" y="27845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>
            <a:off x="14597563" y="3858376"/>
            <a:ext cx="28574" cy="4770987"/>
          </a:xfrm>
          <a:custGeom>
            <a:avLst/>
            <a:gdLst/>
            <a:ahLst/>
            <a:cxnLst/>
            <a:rect r="r" b="b" t="t" l="l"/>
            <a:pathLst>
              <a:path h="4770987" w="28574">
                <a:moveTo>
                  <a:pt x="0" y="4770987"/>
                </a:moveTo>
                <a:quadBezTo>
                  <a:pt x="14287" y="2385494"/>
                  <a:pt x="28575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237844" y="-1004530"/>
            <a:ext cx="5528822" cy="2792055"/>
          </a:xfrm>
          <a:custGeom>
            <a:avLst/>
            <a:gdLst/>
            <a:ahLst/>
            <a:cxnLst/>
            <a:rect r="r" b="b" t="t" l="l"/>
            <a:pathLst>
              <a:path h="2792055" w="5528822">
                <a:moveTo>
                  <a:pt x="0" y="0"/>
                </a:moveTo>
                <a:lnTo>
                  <a:pt x="5528822" y="0"/>
                </a:lnTo>
                <a:lnTo>
                  <a:pt x="5528822" y="2792055"/>
                </a:lnTo>
                <a:lnTo>
                  <a:pt x="0" y="2792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48028" y="2951163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116486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6226472" y="0"/>
            <a:ext cx="3643112" cy="1839771"/>
          </a:xfrm>
          <a:custGeom>
            <a:avLst/>
            <a:gdLst/>
            <a:ahLst/>
            <a:cxnLst/>
            <a:rect r="r" b="b" t="t" l="l"/>
            <a:pathLst>
              <a:path h="1839771" w="3643112">
                <a:moveTo>
                  <a:pt x="0" y="0"/>
                </a:moveTo>
                <a:lnTo>
                  <a:pt x="3643112" y="0"/>
                </a:lnTo>
                <a:lnTo>
                  <a:pt x="3643112" y="1839771"/>
                </a:lnTo>
                <a:lnTo>
                  <a:pt x="0" y="1839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5287881" y="0"/>
            <a:ext cx="3000119" cy="2546351"/>
          </a:xfrm>
          <a:custGeom>
            <a:avLst/>
            <a:gdLst/>
            <a:ahLst/>
            <a:cxnLst/>
            <a:rect r="r" b="b" t="t" l="l"/>
            <a:pathLst>
              <a:path h="2546351" w="3000119">
                <a:moveTo>
                  <a:pt x="3000119" y="0"/>
                </a:moveTo>
                <a:lnTo>
                  <a:pt x="0" y="0"/>
                </a:lnTo>
                <a:lnTo>
                  <a:pt x="0" y="2546351"/>
                </a:lnTo>
                <a:lnTo>
                  <a:pt x="3000119" y="2546351"/>
                </a:lnTo>
                <a:lnTo>
                  <a:pt x="300011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838200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Transpirasi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441576"/>
            <a:ext cx="8115300" cy="7353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Transpirasi adalah proses penguapan air dari daun tanaman. Uap air akan berkumpul di udara membentuk gumpalan air di atmosfer.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1395937" y="1028700"/>
            <a:ext cx="4590849" cy="2272470"/>
          </a:xfrm>
          <a:custGeom>
            <a:avLst/>
            <a:gdLst/>
            <a:ahLst/>
            <a:cxnLst/>
            <a:rect r="r" b="b" t="t" l="l"/>
            <a:pathLst>
              <a:path h="2272470" w="4590849">
                <a:moveTo>
                  <a:pt x="0" y="0"/>
                </a:moveTo>
                <a:lnTo>
                  <a:pt x="4590849" y="0"/>
                </a:lnTo>
                <a:lnTo>
                  <a:pt x="4590849" y="2272470"/>
                </a:lnTo>
                <a:lnTo>
                  <a:pt x="0" y="22724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048028" y="7488253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50471" y="4653266"/>
            <a:ext cx="3036315" cy="4384570"/>
          </a:xfrm>
          <a:custGeom>
            <a:avLst/>
            <a:gdLst/>
            <a:ahLst/>
            <a:cxnLst/>
            <a:rect r="r" b="b" t="t" l="l"/>
            <a:pathLst>
              <a:path h="4384570" w="3036315">
                <a:moveTo>
                  <a:pt x="0" y="0"/>
                </a:moveTo>
                <a:lnTo>
                  <a:pt x="3036315" y="0"/>
                </a:lnTo>
                <a:lnTo>
                  <a:pt x="3036315" y="4384570"/>
                </a:lnTo>
                <a:lnTo>
                  <a:pt x="0" y="43845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999591" y="4478759"/>
            <a:ext cx="3091241" cy="4733584"/>
          </a:xfrm>
          <a:custGeom>
            <a:avLst/>
            <a:gdLst/>
            <a:ahLst/>
            <a:cxnLst/>
            <a:rect r="r" b="b" t="t" l="l"/>
            <a:pathLst>
              <a:path h="4733584" w="3091241">
                <a:moveTo>
                  <a:pt x="0" y="0"/>
                </a:moveTo>
                <a:lnTo>
                  <a:pt x="3091240" y="0"/>
                </a:lnTo>
                <a:lnTo>
                  <a:pt x="3091240" y="4733584"/>
                </a:lnTo>
                <a:lnTo>
                  <a:pt x="0" y="47335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90580" y="5071535"/>
            <a:ext cx="1925341" cy="3939316"/>
          </a:xfrm>
          <a:custGeom>
            <a:avLst/>
            <a:gdLst/>
            <a:ahLst/>
            <a:cxnLst/>
            <a:rect r="r" b="b" t="t" l="l"/>
            <a:pathLst>
              <a:path h="3939316" w="1925341">
                <a:moveTo>
                  <a:pt x="0" y="0"/>
                </a:moveTo>
                <a:lnTo>
                  <a:pt x="1925340" y="0"/>
                </a:lnTo>
                <a:lnTo>
                  <a:pt x="1925340" y="3939316"/>
                </a:lnTo>
                <a:lnTo>
                  <a:pt x="0" y="3939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969996" y="8616110"/>
            <a:ext cx="1150429" cy="789482"/>
          </a:xfrm>
          <a:custGeom>
            <a:avLst/>
            <a:gdLst/>
            <a:ahLst/>
            <a:cxnLst/>
            <a:rect r="r" b="b" t="t" l="l"/>
            <a:pathLst>
              <a:path h="789482" w="1150429">
                <a:moveTo>
                  <a:pt x="0" y="0"/>
                </a:moveTo>
                <a:lnTo>
                  <a:pt x="1150430" y="0"/>
                </a:lnTo>
                <a:lnTo>
                  <a:pt x="1150430" y="789482"/>
                </a:lnTo>
                <a:lnTo>
                  <a:pt x="0" y="7894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556178" y="8648873"/>
            <a:ext cx="1468327" cy="563471"/>
          </a:xfrm>
          <a:custGeom>
            <a:avLst/>
            <a:gdLst/>
            <a:ahLst/>
            <a:cxnLst/>
            <a:rect r="r" b="b" t="t" l="l"/>
            <a:pathLst>
              <a:path h="563471" w="1468327">
                <a:moveTo>
                  <a:pt x="0" y="0"/>
                </a:moveTo>
                <a:lnTo>
                  <a:pt x="1468327" y="0"/>
                </a:lnTo>
                <a:lnTo>
                  <a:pt x="1468327" y="563470"/>
                </a:lnTo>
                <a:lnTo>
                  <a:pt x="0" y="56347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>
            <a:off x="13624455" y="3301170"/>
            <a:ext cx="871517" cy="1402837"/>
          </a:xfrm>
          <a:custGeom>
            <a:avLst/>
            <a:gdLst/>
            <a:ahLst/>
            <a:cxnLst/>
            <a:rect r="r" b="b" t="t" l="l"/>
            <a:pathLst>
              <a:path h="1402837" w="871517">
                <a:moveTo>
                  <a:pt x="871516" y="1402837"/>
                </a:moveTo>
                <a:quadBezTo>
                  <a:pt x="-241476" y="1397451"/>
                  <a:pt x="66906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1" id="21"/>
          <p:cNvSpPr/>
          <p:nvPr/>
        </p:nvSpPr>
        <p:spPr>
          <a:xfrm>
            <a:off x="11556846" y="3219093"/>
            <a:ext cx="785967" cy="1456962"/>
          </a:xfrm>
          <a:custGeom>
            <a:avLst/>
            <a:gdLst/>
            <a:ahLst/>
            <a:cxnLst/>
            <a:rect r="r" b="b" t="t" l="l"/>
            <a:pathLst>
              <a:path h="1456962" w="785967">
                <a:moveTo>
                  <a:pt x="785966" y="1456961"/>
                </a:moveTo>
                <a:quadBezTo>
                  <a:pt x="-569845" y="862155"/>
                  <a:pt x="41315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2" id="22"/>
          <p:cNvSpPr/>
          <p:nvPr/>
        </p:nvSpPr>
        <p:spPr>
          <a:xfrm>
            <a:off x="15556178" y="3623905"/>
            <a:ext cx="726119" cy="1447168"/>
          </a:xfrm>
          <a:custGeom>
            <a:avLst/>
            <a:gdLst/>
            <a:ahLst/>
            <a:cxnLst/>
            <a:rect r="r" b="b" t="t" l="l"/>
            <a:pathLst>
              <a:path h="1447168" w="726119">
                <a:moveTo>
                  <a:pt x="705593" y="1447168"/>
                </a:moveTo>
                <a:quadBezTo>
                  <a:pt x="848205" y="482039"/>
                  <a:pt x="0" y="0"/>
                </a:quadBezTo>
              </a:path>
            </a:pathLst>
          </a:custGeom>
          <a:ln cap="flat" w="57150">
            <a:solidFill>
              <a:srgbClr val="1A1B8F"/>
            </a:solidFill>
            <a:prstDash val="sysDot"/>
            <a:headEnd type="oval" len="lg" w="lg"/>
            <a:tailEnd type="triangle" len="med" w="lg"/>
          </a:ln>
        </p:spPr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20915" y="3342161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116486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838200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Kondensasi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441576"/>
            <a:ext cx="8115300" cy="6296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Kondensasi atau pengembunan adalah proses perubahan wujud uap air menjadi cair kembali dalam bentuk titik air di awan.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032865" y="1322255"/>
            <a:ext cx="5467602" cy="2706463"/>
          </a:xfrm>
          <a:custGeom>
            <a:avLst/>
            <a:gdLst/>
            <a:ahLst/>
            <a:cxnLst/>
            <a:rect r="r" b="b" t="t" l="l"/>
            <a:pathLst>
              <a:path h="2706463" w="5467602">
                <a:moveTo>
                  <a:pt x="0" y="0"/>
                </a:moveTo>
                <a:lnTo>
                  <a:pt x="5467602" y="0"/>
                </a:lnTo>
                <a:lnTo>
                  <a:pt x="5467602" y="2706463"/>
                </a:lnTo>
                <a:lnTo>
                  <a:pt x="0" y="27064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48028" y="7488253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94638" y="-1157869"/>
            <a:ext cx="5528822" cy="2792055"/>
          </a:xfrm>
          <a:custGeom>
            <a:avLst/>
            <a:gdLst/>
            <a:ahLst/>
            <a:cxnLst/>
            <a:rect r="r" b="b" t="t" l="l"/>
            <a:pathLst>
              <a:path h="2792055" w="5528822">
                <a:moveTo>
                  <a:pt x="0" y="0"/>
                </a:moveTo>
                <a:lnTo>
                  <a:pt x="5528822" y="0"/>
                </a:lnTo>
                <a:lnTo>
                  <a:pt x="5528822" y="2792055"/>
                </a:lnTo>
                <a:lnTo>
                  <a:pt x="0" y="2792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984236" y="1560622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59"/>
                </a:lnTo>
                <a:lnTo>
                  <a:pt x="0" y="81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97706" y="1798614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59"/>
                </a:lnTo>
                <a:lnTo>
                  <a:pt x="0" y="81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201807" y="1966552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29" y="0"/>
                </a:lnTo>
                <a:lnTo>
                  <a:pt x="782429" y="811859"/>
                </a:lnTo>
                <a:lnTo>
                  <a:pt x="0" y="81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117257" y="2372481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60"/>
                </a:lnTo>
                <a:lnTo>
                  <a:pt x="0" y="811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145303" y="2610473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60"/>
                </a:lnTo>
                <a:lnTo>
                  <a:pt x="0" y="811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927733" y="2204543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29" y="0"/>
                </a:lnTo>
                <a:lnTo>
                  <a:pt x="782429" y="811860"/>
                </a:lnTo>
                <a:lnTo>
                  <a:pt x="0" y="811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334827" y="2610473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60"/>
                </a:lnTo>
                <a:lnTo>
                  <a:pt x="0" y="811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419377" y="2483045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30" y="0"/>
                </a:lnTo>
                <a:lnTo>
                  <a:pt x="782430" y="811859"/>
                </a:lnTo>
                <a:lnTo>
                  <a:pt x="0" y="81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064093" y="2888975"/>
            <a:ext cx="782430" cy="811860"/>
          </a:xfrm>
          <a:custGeom>
            <a:avLst/>
            <a:gdLst/>
            <a:ahLst/>
            <a:cxnLst/>
            <a:rect r="r" b="b" t="t" l="l"/>
            <a:pathLst>
              <a:path h="811860" w="782430">
                <a:moveTo>
                  <a:pt x="0" y="0"/>
                </a:moveTo>
                <a:lnTo>
                  <a:pt x="782429" y="0"/>
                </a:lnTo>
                <a:lnTo>
                  <a:pt x="782429" y="811859"/>
                </a:lnTo>
                <a:lnTo>
                  <a:pt x="0" y="81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296523" y="3120438"/>
            <a:ext cx="669514" cy="694697"/>
          </a:xfrm>
          <a:custGeom>
            <a:avLst/>
            <a:gdLst/>
            <a:ahLst/>
            <a:cxnLst/>
            <a:rect r="r" b="b" t="t" l="l"/>
            <a:pathLst>
              <a:path h="694697" w="669514">
                <a:moveTo>
                  <a:pt x="0" y="0"/>
                </a:moveTo>
                <a:lnTo>
                  <a:pt x="669514" y="0"/>
                </a:lnTo>
                <a:lnTo>
                  <a:pt x="669514" y="694697"/>
                </a:lnTo>
                <a:lnTo>
                  <a:pt x="0" y="6946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846522" y="2675486"/>
            <a:ext cx="503765" cy="522713"/>
          </a:xfrm>
          <a:custGeom>
            <a:avLst/>
            <a:gdLst/>
            <a:ahLst/>
            <a:cxnLst/>
            <a:rect r="r" b="b" t="t" l="l"/>
            <a:pathLst>
              <a:path h="522713" w="503765">
                <a:moveTo>
                  <a:pt x="0" y="0"/>
                </a:moveTo>
                <a:lnTo>
                  <a:pt x="503765" y="0"/>
                </a:lnTo>
                <a:lnTo>
                  <a:pt x="503765" y="522713"/>
                </a:lnTo>
                <a:lnTo>
                  <a:pt x="0" y="5227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552351" y="7488253"/>
            <a:ext cx="1361950" cy="1103180"/>
          </a:xfrm>
          <a:custGeom>
            <a:avLst/>
            <a:gdLst/>
            <a:ahLst/>
            <a:cxnLst/>
            <a:rect r="r" b="b" t="t" l="l"/>
            <a:pathLst>
              <a:path h="1103180" w="1361950">
                <a:moveTo>
                  <a:pt x="0" y="0"/>
                </a:moveTo>
                <a:lnTo>
                  <a:pt x="1361950" y="0"/>
                </a:lnTo>
                <a:lnTo>
                  <a:pt x="1361950" y="1103180"/>
                </a:lnTo>
                <a:lnTo>
                  <a:pt x="0" y="11031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766666" y="8309698"/>
            <a:ext cx="1468327" cy="563471"/>
          </a:xfrm>
          <a:custGeom>
            <a:avLst/>
            <a:gdLst/>
            <a:ahLst/>
            <a:cxnLst/>
            <a:rect r="r" b="b" t="t" l="l"/>
            <a:pathLst>
              <a:path h="563471" w="1468327">
                <a:moveTo>
                  <a:pt x="0" y="0"/>
                </a:moveTo>
                <a:lnTo>
                  <a:pt x="1468327" y="0"/>
                </a:lnTo>
                <a:lnTo>
                  <a:pt x="1468327" y="563470"/>
                </a:lnTo>
                <a:lnTo>
                  <a:pt x="0" y="563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3828850" y="4028718"/>
            <a:ext cx="3430450" cy="1698073"/>
          </a:xfrm>
          <a:custGeom>
            <a:avLst/>
            <a:gdLst/>
            <a:ahLst/>
            <a:cxnLst/>
            <a:rect r="r" b="b" t="t" l="l"/>
            <a:pathLst>
              <a:path h="1698073" w="3430450">
                <a:moveTo>
                  <a:pt x="0" y="0"/>
                </a:moveTo>
                <a:lnTo>
                  <a:pt x="3430450" y="0"/>
                </a:lnTo>
                <a:lnTo>
                  <a:pt x="3430450" y="1698073"/>
                </a:lnTo>
                <a:lnTo>
                  <a:pt x="0" y="16980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5053168" y="4178273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7" y="0"/>
                </a:lnTo>
                <a:lnTo>
                  <a:pt x="490907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689033" y="4327592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7" y="0"/>
                </a:lnTo>
                <a:lnTo>
                  <a:pt x="490907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562260" y="4432959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8" y="0"/>
                </a:lnTo>
                <a:lnTo>
                  <a:pt x="490908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5136626" y="4687645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8" y="0"/>
                </a:lnTo>
                <a:lnTo>
                  <a:pt x="490908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5781637" y="4836964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7" y="0"/>
                </a:lnTo>
                <a:lnTo>
                  <a:pt x="490907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6272544" y="4582278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8" y="0"/>
                </a:lnTo>
                <a:lnTo>
                  <a:pt x="490908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4645719" y="4836964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7" y="0"/>
                </a:lnTo>
                <a:lnTo>
                  <a:pt x="490907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4071353" y="4757014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7" y="0"/>
                </a:lnTo>
                <a:lnTo>
                  <a:pt x="490907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6358098" y="5011700"/>
            <a:ext cx="490907" cy="509372"/>
          </a:xfrm>
          <a:custGeom>
            <a:avLst/>
            <a:gdLst/>
            <a:ahLst/>
            <a:cxnLst/>
            <a:rect r="r" b="b" t="t" l="l"/>
            <a:pathLst>
              <a:path h="509372" w="490907">
                <a:moveTo>
                  <a:pt x="0" y="0"/>
                </a:moveTo>
                <a:lnTo>
                  <a:pt x="490908" y="0"/>
                </a:lnTo>
                <a:lnTo>
                  <a:pt x="490908" y="509372"/>
                </a:lnTo>
                <a:lnTo>
                  <a:pt x="0" y="5093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5249100" y="5156923"/>
            <a:ext cx="420063" cy="435863"/>
          </a:xfrm>
          <a:custGeom>
            <a:avLst/>
            <a:gdLst/>
            <a:ahLst/>
            <a:cxnLst/>
            <a:rect r="r" b="b" t="t" l="l"/>
            <a:pathLst>
              <a:path h="435863" w="420063">
                <a:moveTo>
                  <a:pt x="0" y="0"/>
                </a:moveTo>
                <a:lnTo>
                  <a:pt x="420063" y="0"/>
                </a:lnTo>
                <a:lnTo>
                  <a:pt x="420063" y="435863"/>
                </a:lnTo>
                <a:lnTo>
                  <a:pt x="0" y="4358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6849006" y="4877754"/>
            <a:ext cx="316069" cy="327957"/>
          </a:xfrm>
          <a:custGeom>
            <a:avLst/>
            <a:gdLst/>
            <a:ahLst/>
            <a:cxnLst/>
            <a:rect r="r" b="b" t="t" l="l"/>
            <a:pathLst>
              <a:path h="327957" w="316069">
                <a:moveTo>
                  <a:pt x="0" y="0"/>
                </a:moveTo>
                <a:lnTo>
                  <a:pt x="316069" y="0"/>
                </a:lnTo>
                <a:lnTo>
                  <a:pt x="316069" y="327957"/>
                </a:lnTo>
                <a:lnTo>
                  <a:pt x="0" y="3279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9868764" y="3929435"/>
            <a:ext cx="2655161" cy="1314305"/>
          </a:xfrm>
          <a:custGeom>
            <a:avLst/>
            <a:gdLst/>
            <a:ahLst/>
            <a:cxnLst/>
            <a:rect r="r" b="b" t="t" l="l"/>
            <a:pathLst>
              <a:path h="1314305" w="2655161">
                <a:moveTo>
                  <a:pt x="0" y="0"/>
                </a:moveTo>
                <a:lnTo>
                  <a:pt x="2655161" y="0"/>
                </a:lnTo>
                <a:lnTo>
                  <a:pt x="2655161" y="1314304"/>
                </a:lnTo>
                <a:lnTo>
                  <a:pt x="0" y="1314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0816383" y="4045190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1308542" y="4160763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2"/>
                </a:lnTo>
                <a:lnTo>
                  <a:pt x="0" y="3942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0436422" y="4242316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0880980" y="4439443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2"/>
                </a:lnTo>
                <a:lnTo>
                  <a:pt x="0" y="3942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1380217" y="4555015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1760178" y="4357889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0501019" y="4555015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0056461" y="4493134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1826397" y="4690260"/>
            <a:ext cx="379961" cy="394253"/>
          </a:xfrm>
          <a:custGeom>
            <a:avLst/>
            <a:gdLst/>
            <a:ahLst/>
            <a:cxnLst/>
            <a:rect r="r" b="b" t="t" l="l"/>
            <a:pathLst>
              <a:path h="394253" w="379961">
                <a:moveTo>
                  <a:pt x="0" y="0"/>
                </a:moveTo>
                <a:lnTo>
                  <a:pt x="379961" y="0"/>
                </a:lnTo>
                <a:lnTo>
                  <a:pt x="379961" y="394253"/>
                </a:lnTo>
                <a:lnTo>
                  <a:pt x="0" y="39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0968035" y="4802663"/>
            <a:ext cx="325128" cy="337357"/>
          </a:xfrm>
          <a:custGeom>
            <a:avLst/>
            <a:gdLst/>
            <a:ahLst/>
            <a:cxnLst/>
            <a:rect r="r" b="b" t="t" l="l"/>
            <a:pathLst>
              <a:path h="337357" w="325128">
                <a:moveTo>
                  <a:pt x="0" y="0"/>
                </a:moveTo>
                <a:lnTo>
                  <a:pt x="325127" y="0"/>
                </a:lnTo>
                <a:lnTo>
                  <a:pt x="325127" y="337357"/>
                </a:lnTo>
                <a:lnTo>
                  <a:pt x="0" y="3373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2206358" y="4586587"/>
            <a:ext cx="244637" cy="253838"/>
          </a:xfrm>
          <a:custGeom>
            <a:avLst/>
            <a:gdLst/>
            <a:ahLst/>
            <a:cxnLst/>
            <a:rect r="r" b="b" t="t" l="l"/>
            <a:pathLst>
              <a:path h="253838" w="244637">
                <a:moveTo>
                  <a:pt x="0" y="0"/>
                </a:moveTo>
                <a:lnTo>
                  <a:pt x="244637" y="0"/>
                </a:lnTo>
                <a:lnTo>
                  <a:pt x="244637" y="253838"/>
                </a:lnTo>
                <a:lnTo>
                  <a:pt x="0" y="2538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5136626" y="1404596"/>
            <a:ext cx="1894999" cy="938024"/>
          </a:xfrm>
          <a:custGeom>
            <a:avLst/>
            <a:gdLst/>
            <a:ahLst/>
            <a:cxnLst/>
            <a:rect r="r" b="b" t="t" l="l"/>
            <a:pathLst>
              <a:path h="938024" w="1894999">
                <a:moveTo>
                  <a:pt x="0" y="0"/>
                </a:moveTo>
                <a:lnTo>
                  <a:pt x="1894999" y="0"/>
                </a:lnTo>
                <a:lnTo>
                  <a:pt x="1894999" y="938025"/>
                </a:lnTo>
                <a:lnTo>
                  <a:pt x="0" y="938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5812946" y="1487211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16164201" y="1569696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5541766" y="1627901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5859049" y="1768591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16215356" y="1851076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16486536" y="1710386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15587869" y="1851076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5270586" y="1806911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80" y="0"/>
                </a:lnTo>
                <a:lnTo>
                  <a:pt x="271180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6533797" y="1947601"/>
            <a:ext cx="271180" cy="281380"/>
          </a:xfrm>
          <a:custGeom>
            <a:avLst/>
            <a:gdLst/>
            <a:ahLst/>
            <a:cxnLst/>
            <a:rect r="r" b="b" t="t" l="l"/>
            <a:pathLst>
              <a:path h="281380" w="271180">
                <a:moveTo>
                  <a:pt x="0" y="0"/>
                </a:moveTo>
                <a:lnTo>
                  <a:pt x="271179" y="0"/>
                </a:lnTo>
                <a:lnTo>
                  <a:pt x="271179" y="281380"/>
                </a:lnTo>
                <a:lnTo>
                  <a:pt x="0" y="281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15921180" y="2027823"/>
            <a:ext cx="232045" cy="240773"/>
          </a:xfrm>
          <a:custGeom>
            <a:avLst/>
            <a:gdLst/>
            <a:ahLst/>
            <a:cxnLst/>
            <a:rect r="r" b="b" t="t" l="l"/>
            <a:pathLst>
              <a:path h="240773" w="232045">
                <a:moveTo>
                  <a:pt x="0" y="0"/>
                </a:moveTo>
                <a:lnTo>
                  <a:pt x="232045" y="0"/>
                </a:lnTo>
                <a:lnTo>
                  <a:pt x="232045" y="240773"/>
                </a:lnTo>
                <a:lnTo>
                  <a:pt x="0" y="2407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16804976" y="1873609"/>
            <a:ext cx="174598" cy="181165"/>
          </a:xfrm>
          <a:custGeom>
            <a:avLst/>
            <a:gdLst/>
            <a:ahLst/>
            <a:cxnLst/>
            <a:rect r="r" b="b" t="t" l="l"/>
            <a:pathLst>
              <a:path h="181165" w="174598">
                <a:moveTo>
                  <a:pt x="0" y="0"/>
                </a:moveTo>
                <a:lnTo>
                  <a:pt x="174599" y="0"/>
                </a:lnTo>
                <a:lnTo>
                  <a:pt x="174599" y="181165"/>
                </a:lnTo>
                <a:lnTo>
                  <a:pt x="0" y="1811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1330739" y="5831566"/>
            <a:ext cx="2986067" cy="1478103"/>
          </a:xfrm>
          <a:custGeom>
            <a:avLst/>
            <a:gdLst/>
            <a:ahLst/>
            <a:cxnLst/>
            <a:rect r="r" b="b" t="t" l="l"/>
            <a:pathLst>
              <a:path h="1478103" w="2986067">
                <a:moveTo>
                  <a:pt x="0" y="0"/>
                </a:moveTo>
                <a:lnTo>
                  <a:pt x="2986068" y="0"/>
                </a:lnTo>
                <a:lnTo>
                  <a:pt x="2986068" y="1478103"/>
                </a:lnTo>
                <a:lnTo>
                  <a:pt x="0" y="14781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12396458" y="5961747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2949953" y="6091723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1969143" y="6183441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12469106" y="6405135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4" y="0"/>
                </a:lnTo>
                <a:lnTo>
                  <a:pt x="427314" y="443387"/>
                </a:lnTo>
                <a:lnTo>
                  <a:pt x="0" y="443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3030561" y="6535111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3457876" y="6313417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2041791" y="6535111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1541828" y="6465518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7"/>
                </a:lnTo>
                <a:lnTo>
                  <a:pt x="0" y="443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3532347" y="6687211"/>
            <a:ext cx="427315" cy="443388"/>
          </a:xfrm>
          <a:custGeom>
            <a:avLst/>
            <a:gdLst/>
            <a:ahLst/>
            <a:cxnLst/>
            <a:rect r="r" b="b" t="t" l="l"/>
            <a:pathLst>
              <a:path h="443388" w="427315">
                <a:moveTo>
                  <a:pt x="0" y="0"/>
                </a:moveTo>
                <a:lnTo>
                  <a:pt x="427315" y="0"/>
                </a:lnTo>
                <a:lnTo>
                  <a:pt x="427315" y="443388"/>
                </a:lnTo>
                <a:lnTo>
                  <a:pt x="0" y="443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12567010" y="6813622"/>
            <a:ext cx="365647" cy="379401"/>
          </a:xfrm>
          <a:custGeom>
            <a:avLst/>
            <a:gdLst/>
            <a:ahLst/>
            <a:cxnLst/>
            <a:rect r="r" b="b" t="t" l="l"/>
            <a:pathLst>
              <a:path h="379401" w="365647">
                <a:moveTo>
                  <a:pt x="0" y="0"/>
                </a:moveTo>
                <a:lnTo>
                  <a:pt x="365647" y="0"/>
                </a:lnTo>
                <a:lnTo>
                  <a:pt x="365647" y="379401"/>
                </a:lnTo>
                <a:lnTo>
                  <a:pt x="0" y="3794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3959662" y="6570617"/>
            <a:ext cx="275125" cy="285474"/>
          </a:xfrm>
          <a:custGeom>
            <a:avLst/>
            <a:gdLst/>
            <a:ahLst/>
            <a:cxnLst/>
            <a:rect r="r" b="b" t="t" l="l"/>
            <a:pathLst>
              <a:path h="285474" w="275125">
                <a:moveTo>
                  <a:pt x="0" y="0"/>
                </a:moveTo>
                <a:lnTo>
                  <a:pt x="275125" y="0"/>
                </a:lnTo>
                <a:lnTo>
                  <a:pt x="275125" y="285474"/>
                </a:lnTo>
                <a:lnTo>
                  <a:pt x="0" y="2854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4810038" y="-23229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79695" y="442041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116486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838200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Presipitasi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441576"/>
            <a:ext cx="8115300" cy="7353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Presipitasi atau hujan adalah proses jatuhnya titik air ke permukaan bumi. Presipitasi terjadi karena awan tidak mampu menampung air lagi.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048028" y="7488253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523589" y="-532847"/>
            <a:ext cx="5528822" cy="2792055"/>
          </a:xfrm>
          <a:custGeom>
            <a:avLst/>
            <a:gdLst/>
            <a:ahLst/>
            <a:cxnLst/>
            <a:rect r="r" b="b" t="t" l="l"/>
            <a:pathLst>
              <a:path h="2792055" w="5528822">
                <a:moveTo>
                  <a:pt x="0" y="0"/>
                </a:moveTo>
                <a:lnTo>
                  <a:pt x="5528822" y="0"/>
                </a:lnTo>
                <a:lnTo>
                  <a:pt x="5528822" y="2792055"/>
                </a:lnTo>
                <a:lnTo>
                  <a:pt x="0" y="2792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552351" y="7488253"/>
            <a:ext cx="1361950" cy="1103180"/>
          </a:xfrm>
          <a:custGeom>
            <a:avLst/>
            <a:gdLst/>
            <a:ahLst/>
            <a:cxnLst/>
            <a:rect r="r" b="b" t="t" l="l"/>
            <a:pathLst>
              <a:path h="1103180" w="1361950">
                <a:moveTo>
                  <a:pt x="0" y="0"/>
                </a:moveTo>
                <a:lnTo>
                  <a:pt x="1361950" y="0"/>
                </a:lnTo>
                <a:lnTo>
                  <a:pt x="1361950" y="1103180"/>
                </a:lnTo>
                <a:lnTo>
                  <a:pt x="0" y="11031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126909" y="672742"/>
            <a:ext cx="6409964" cy="3172932"/>
          </a:xfrm>
          <a:custGeom>
            <a:avLst/>
            <a:gdLst/>
            <a:ahLst/>
            <a:cxnLst/>
            <a:rect r="r" b="b" t="t" l="l"/>
            <a:pathLst>
              <a:path h="3172932" w="6409964">
                <a:moveTo>
                  <a:pt x="0" y="0"/>
                </a:moveTo>
                <a:lnTo>
                  <a:pt x="6409964" y="0"/>
                </a:lnTo>
                <a:lnTo>
                  <a:pt x="6409964" y="3172932"/>
                </a:lnTo>
                <a:lnTo>
                  <a:pt x="0" y="31729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126909" y="3304818"/>
            <a:ext cx="2951218" cy="2967403"/>
          </a:xfrm>
          <a:custGeom>
            <a:avLst/>
            <a:gdLst/>
            <a:ahLst/>
            <a:cxnLst/>
            <a:rect r="r" b="b" t="t" l="l"/>
            <a:pathLst>
              <a:path h="2967403" w="2951218">
                <a:moveTo>
                  <a:pt x="0" y="0"/>
                </a:moveTo>
                <a:lnTo>
                  <a:pt x="2951218" y="0"/>
                </a:lnTo>
                <a:lnTo>
                  <a:pt x="2951218" y="2967403"/>
                </a:lnTo>
                <a:lnTo>
                  <a:pt x="0" y="29674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3331891" y="3659798"/>
            <a:ext cx="2951218" cy="2967403"/>
          </a:xfrm>
          <a:custGeom>
            <a:avLst/>
            <a:gdLst/>
            <a:ahLst/>
            <a:cxnLst/>
            <a:rect r="r" b="b" t="t" l="l"/>
            <a:pathLst>
              <a:path h="2967403" w="2951218">
                <a:moveTo>
                  <a:pt x="2951218" y="0"/>
                </a:moveTo>
                <a:lnTo>
                  <a:pt x="0" y="0"/>
                </a:lnTo>
                <a:lnTo>
                  <a:pt x="0" y="2967404"/>
                </a:lnTo>
                <a:lnTo>
                  <a:pt x="2951218" y="2967404"/>
                </a:lnTo>
                <a:lnTo>
                  <a:pt x="295121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10126909" y="6357946"/>
            <a:ext cx="2951218" cy="2967403"/>
          </a:xfrm>
          <a:custGeom>
            <a:avLst/>
            <a:gdLst/>
            <a:ahLst/>
            <a:cxnLst/>
            <a:rect r="r" b="b" t="t" l="l"/>
            <a:pathLst>
              <a:path h="2967403" w="2951218">
                <a:moveTo>
                  <a:pt x="2951218" y="0"/>
                </a:moveTo>
                <a:lnTo>
                  <a:pt x="0" y="0"/>
                </a:lnTo>
                <a:lnTo>
                  <a:pt x="0" y="2967403"/>
                </a:lnTo>
                <a:lnTo>
                  <a:pt x="2951218" y="2967403"/>
                </a:lnTo>
                <a:lnTo>
                  <a:pt x="295121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500830" y="6556141"/>
            <a:ext cx="2951218" cy="2967403"/>
          </a:xfrm>
          <a:custGeom>
            <a:avLst/>
            <a:gdLst/>
            <a:ahLst/>
            <a:cxnLst/>
            <a:rect r="r" b="b" t="t" l="l"/>
            <a:pathLst>
              <a:path h="2967403" w="2951218">
                <a:moveTo>
                  <a:pt x="0" y="0"/>
                </a:moveTo>
                <a:lnTo>
                  <a:pt x="2951217" y="0"/>
                </a:lnTo>
                <a:lnTo>
                  <a:pt x="2951217" y="2967404"/>
                </a:lnTo>
                <a:lnTo>
                  <a:pt x="0" y="29674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794048" y="2987056"/>
            <a:ext cx="1332162" cy="672742"/>
          </a:xfrm>
          <a:custGeom>
            <a:avLst/>
            <a:gdLst/>
            <a:ahLst/>
            <a:cxnLst/>
            <a:rect r="r" b="b" t="t" l="l"/>
            <a:pathLst>
              <a:path h="672742" w="1332162">
                <a:moveTo>
                  <a:pt x="0" y="0"/>
                </a:moveTo>
                <a:lnTo>
                  <a:pt x="1332162" y="0"/>
                </a:lnTo>
                <a:lnTo>
                  <a:pt x="1332162" y="672742"/>
                </a:lnTo>
                <a:lnTo>
                  <a:pt x="0" y="67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432216" y="7488253"/>
            <a:ext cx="2369404" cy="445334"/>
          </a:xfrm>
          <a:custGeom>
            <a:avLst/>
            <a:gdLst/>
            <a:ahLst/>
            <a:cxnLst/>
            <a:rect r="r" b="b" t="t" l="l"/>
            <a:pathLst>
              <a:path h="445334" w="2369404">
                <a:moveTo>
                  <a:pt x="0" y="0"/>
                </a:moveTo>
                <a:lnTo>
                  <a:pt x="2369404" y="0"/>
                </a:lnTo>
                <a:lnTo>
                  <a:pt x="2369404" y="445334"/>
                </a:lnTo>
                <a:lnTo>
                  <a:pt x="0" y="4453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79695" y="442041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1116486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838200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Infiltrasi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441576"/>
            <a:ext cx="8115300" cy="418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Infiltrasi adalah proses air menyerap ke dalam tanah melalui celah dan pori-pori tanah. </a:t>
            </a:r>
          </a:p>
        </p:txBody>
      </p:sp>
      <p:sp>
        <p:nvSpPr>
          <p:cNvPr name="Freeform 10" id="10"/>
          <p:cNvSpPr/>
          <p:nvPr/>
        </p:nvSpPr>
        <p:spPr>
          <a:xfrm flipH="true" flipV="true" rot="0">
            <a:off x="7973357" y="7114898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17008647" y="3834677"/>
                </a:moveTo>
                <a:lnTo>
                  <a:pt x="0" y="3834677"/>
                </a:lnTo>
                <a:lnTo>
                  <a:pt x="0" y="0"/>
                </a:lnTo>
                <a:lnTo>
                  <a:pt x="17008647" y="0"/>
                </a:lnTo>
                <a:lnTo>
                  <a:pt x="17008647" y="383467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523589" y="-532847"/>
            <a:ext cx="5528822" cy="2792055"/>
          </a:xfrm>
          <a:custGeom>
            <a:avLst/>
            <a:gdLst/>
            <a:ahLst/>
            <a:cxnLst/>
            <a:rect r="r" b="b" t="t" l="l"/>
            <a:pathLst>
              <a:path h="2792055" w="5528822">
                <a:moveTo>
                  <a:pt x="0" y="0"/>
                </a:moveTo>
                <a:lnTo>
                  <a:pt x="5528822" y="0"/>
                </a:lnTo>
                <a:lnTo>
                  <a:pt x="5528822" y="2792055"/>
                </a:lnTo>
                <a:lnTo>
                  <a:pt x="0" y="27920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794048" y="2987056"/>
            <a:ext cx="1332162" cy="672742"/>
          </a:xfrm>
          <a:custGeom>
            <a:avLst/>
            <a:gdLst/>
            <a:ahLst/>
            <a:cxnLst/>
            <a:rect r="r" b="b" t="t" l="l"/>
            <a:pathLst>
              <a:path h="672742" w="1332162">
                <a:moveTo>
                  <a:pt x="0" y="0"/>
                </a:moveTo>
                <a:lnTo>
                  <a:pt x="1332162" y="0"/>
                </a:lnTo>
                <a:lnTo>
                  <a:pt x="1332162" y="672742"/>
                </a:lnTo>
                <a:lnTo>
                  <a:pt x="0" y="67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12768596" y="7558451"/>
            <a:ext cx="3335729" cy="1473786"/>
          </a:xfrm>
          <a:custGeom>
            <a:avLst/>
            <a:gdLst/>
            <a:ahLst/>
            <a:cxnLst/>
            <a:rect r="r" b="b" t="t" l="l"/>
            <a:pathLst>
              <a:path h="1473786" w="3335729">
                <a:moveTo>
                  <a:pt x="0" y="1473785"/>
                </a:moveTo>
                <a:lnTo>
                  <a:pt x="3335729" y="1473785"/>
                </a:lnTo>
                <a:lnTo>
                  <a:pt x="3335729" y="0"/>
                </a:lnTo>
                <a:lnTo>
                  <a:pt x="0" y="0"/>
                </a:lnTo>
                <a:lnTo>
                  <a:pt x="0" y="1473785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784136" y="2094251"/>
            <a:ext cx="11478907" cy="5509875"/>
          </a:xfrm>
          <a:custGeom>
            <a:avLst/>
            <a:gdLst/>
            <a:ahLst/>
            <a:cxnLst/>
            <a:rect r="r" b="b" t="t" l="l"/>
            <a:pathLst>
              <a:path h="5509875" w="11478907">
                <a:moveTo>
                  <a:pt x="0" y="0"/>
                </a:moveTo>
                <a:lnTo>
                  <a:pt x="11478906" y="0"/>
                </a:lnTo>
                <a:lnTo>
                  <a:pt x="11478906" y="5509875"/>
                </a:lnTo>
                <a:lnTo>
                  <a:pt x="0" y="55098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>
            <a:off x="14650771" y="6066082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6" y="745540"/>
                  <a:pt x="16411" y="1491079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7" id="17"/>
          <p:cNvSpPr/>
          <p:nvPr/>
        </p:nvSpPr>
        <p:spPr>
          <a:xfrm>
            <a:off x="15098107" y="6061651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5" y="745539"/>
                  <a:pt x="16411" y="1491079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8" id="18"/>
          <p:cNvSpPr/>
          <p:nvPr/>
        </p:nvSpPr>
        <p:spPr>
          <a:xfrm>
            <a:off x="15545268" y="6067057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5" y="745540"/>
                  <a:pt x="16410" y="1491079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19" id="19"/>
          <p:cNvSpPr/>
          <p:nvPr/>
        </p:nvSpPr>
        <p:spPr>
          <a:xfrm>
            <a:off x="13311243" y="6060361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5" y="745540"/>
                  <a:pt x="16411" y="1491080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0" id="20"/>
          <p:cNvSpPr/>
          <p:nvPr/>
        </p:nvSpPr>
        <p:spPr>
          <a:xfrm>
            <a:off x="13758579" y="6055930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5" y="745540"/>
                  <a:pt x="16411" y="1491079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1" id="21"/>
          <p:cNvSpPr/>
          <p:nvPr/>
        </p:nvSpPr>
        <p:spPr>
          <a:xfrm>
            <a:off x="14205739" y="6061336"/>
            <a:ext cx="16411" cy="1491079"/>
          </a:xfrm>
          <a:custGeom>
            <a:avLst/>
            <a:gdLst/>
            <a:ahLst/>
            <a:cxnLst/>
            <a:rect r="r" b="b" t="t" l="l"/>
            <a:pathLst>
              <a:path h="1491079" w="16411">
                <a:moveTo>
                  <a:pt x="0" y="0"/>
                </a:moveTo>
                <a:quadBezTo>
                  <a:pt x="8206" y="745540"/>
                  <a:pt x="16411" y="1491080"/>
                </a:quadBezTo>
              </a:path>
            </a:pathLst>
          </a:custGeom>
          <a:ln cap="flat" w="57150">
            <a:solidFill>
              <a:srgbClr val="4EB7C3"/>
            </a:solidFill>
            <a:prstDash val="sysDot"/>
            <a:headEnd type="oval" len="lg" w="lg"/>
            <a:tailEnd type="triangle" len="med" w="lg"/>
          </a:ln>
        </p:spPr>
      </p:sp>
      <p:sp>
        <p:nvSpPr>
          <p:cNvPr name="Freeform 22" id="22"/>
          <p:cNvSpPr/>
          <p:nvPr/>
        </p:nvSpPr>
        <p:spPr>
          <a:xfrm flipH="false" flipV="false" rot="-6092471">
            <a:off x="10717495" y="6011932"/>
            <a:ext cx="1204833" cy="5771656"/>
          </a:xfrm>
          <a:custGeom>
            <a:avLst/>
            <a:gdLst/>
            <a:ahLst/>
            <a:cxnLst/>
            <a:rect r="r" b="b" t="t" l="l"/>
            <a:pathLst>
              <a:path h="5771656" w="1204833">
                <a:moveTo>
                  <a:pt x="0" y="0"/>
                </a:moveTo>
                <a:lnTo>
                  <a:pt x="1204833" y="0"/>
                </a:lnTo>
                <a:lnTo>
                  <a:pt x="1204833" y="5771656"/>
                </a:lnTo>
                <a:lnTo>
                  <a:pt x="0" y="57716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525116" y="1345484"/>
            <a:ext cx="4887817" cy="2468347"/>
          </a:xfrm>
          <a:custGeom>
            <a:avLst/>
            <a:gdLst/>
            <a:ahLst/>
            <a:cxnLst/>
            <a:rect r="r" b="b" t="t" l="l"/>
            <a:pathLst>
              <a:path h="2468347" w="4887817">
                <a:moveTo>
                  <a:pt x="0" y="0"/>
                </a:moveTo>
                <a:lnTo>
                  <a:pt x="4887816" y="0"/>
                </a:lnTo>
                <a:lnTo>
                  <a:pt x="4887816" y="2468347"/>
                </a:lnTo>
                <a:lnTo>
                  <a:pt x="0" y="24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0" y="7106156"/>
            <a:ext cx="4691129" cy="881706"/>
          </a:xfrm>
          <a:custGeom>
            <a:avLst/>
            <a:gdLst/>
            <a:ahLst/>
            <a:cxnLst/>
            <a:rect r="r" b="b" t="t" l="l"/>
            <a:pathLst>
              <a:path h="881706" w="4691129">
                <a:moveTo>
                  <a:pt x="0" y="0"/>
                </a:moveTo>
                <a:lnTo>
                  <a:pt x="4691129" y="0"/>
                </a:lnTo>
                <a:lnTo>
                  <a:pt x="4691129" y="881706"/>
                </a:lnTo>
                <a:lnTo>
                  <a:pt x="0" y="8817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91647" y="77448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95022" y="695872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5" y="0"/>
                </a:lnTo>
                <a:lnTo>
                  <a:pt x="2664325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144000" y="1028700"/>
            <a:ext cx="9620076" cy="1342079"/>
            <a:chOff x="0" y="0"/>
            <a:chExt cx="2533683" cy="3534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33683" cy="353469"/>
            </a:xfrm>
            <a:custGeom>
              <a:avLst/>
              <a:gdLst/>
              <a:ahLst/>
              <a:cxnLst/>
              <a:rect r="r" b="b" t="t" l="l"/>
              <a:pathLst>
                <a:path h="353469" w="2533683">
                  <a:moveTo>
                    <a:pt x="0" y="0"/>
                  </a:moveTo>
                  <a:lnTo>
                    <a:pt x="2533683" y="0"/>
                  </a:lnTo>
                  <a:lnTo>
                    <a:pt x="2533683" y="353469"/>
                  </a:lnTo>
                  <a:lnTo>
                    <a:pt x="0" y="35346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533683" cy="391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9144000" y="750414"/>
            <a:ext cx="8115300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Limpasan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3206820" y="3219093"/>
            <a:ext cx="1603218" cy="809625"/>
          </a:xfrm>
          <a:custGeom>
            <a:avLst/>
            <a:gdLst/>
            <a:ahLst/>
            <a:cxnLst/>
            <a:rect r="r" b="b" t="t" l="l"/>
            <a:pathLst>
              <a:path h="809625" w="1603218">
                <a:moveTo>
                  <a:pt x="0" y="0"/>
                </a:moveTo>
                <a:lnTo>
                  <a:pt x="1603218" y="0"/>
                </a:lnTo>
                <a:lnTo>
                  <a:pt x="1603218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594872" y="0"/>
            <a:ext cx="2664325" cy="1345484"/>
          </a:xfrm>
          <a:custGeom>
            <a:avLst/>
            <a:gdLst/>
            <a:ahLst/>
            <a:cxnLst/>
            <a:rect r="r" b="b" t="t" l="l"/>
            <a:pathLst>
              <a:path h="1345484" w="2664325">
                <a:moveTo>
                  <a:pt x="0" y="0"/>
                </a:moveTo>
                <a:lnTo>
                  <a:pt x="2664324" y="0"/>
                </a:lnTo>
                <a:lnTo>
                  <a:pt x="2664324" y="1345484"/>
                </a:lnTo>
                <a:lnTo>
                  <a:pt x="0" y="1345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05650" y="3323427"/>
            <a:ext cx="2446805" cy="1235636"/>
          </a:xfrm>
          <a:custGeom>
            <a:avLst/>
            <a:gdLst/>
            <a:ahLst/>
            <a:cxnLst/>
            <a:rect r="r" b="b" t="t" l="l"/>
            <a:pathLst>
              <a:path h="1235636" w="2446805">
                <a:moveTo>
                  <a:pt x="0" y="0"/>
                </a:moveTo>
                <a:lnTo>
                  <a:pt x="2446804" y="0"/>
                </a:lnTo>
                <a:lnTo>
                  <a:pt x="2446804" y="1235637"/>
                </a:lnTo>
                <a:lnTo>
                  <a:pt x="0" y="1235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7179595" y="7339627"/>
            <a:ext cx="17008647" cy="3834677"/>
          </a:xfrm>
          <a:custGeom>
            <a:avLst/>
            <a:gdLst/>
            <a:ahLst/>
            <a:cxnLst/>
            <a:rect r="r" b="b" t="t" l="l"/>
            <a:pathLst>
              <a:path h="3834677" w="17008647">
                <a:moveTo>
                  <a:pt x="0" y="0"/>
                </a:moveTo>
                <a:lnTo>
                  <a:pt x="17008647" y="0"/>
                </a:lnTo>
                <a:lnTo>
                  <a:pt x="17008647" y="3834677"/>
                </a:lnTo>
                <a:lnTo>
                  <a:pt x="0" y="38346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62391" y="8172143"/>
            <a:ext cx="888858" cy="719975"/>
          </a:xfrm>
          <a:custGeom>
            <a:avLst/>
            <a:gdLst/>
            <a:ahLst/>
            <a:cxnLst/>
            <a:rect r="r" b="b" t="t" l="l"/>
            <a:pathLst>
              <a:path h="719975" w="888858">
                <a:moveTo>
                  <a:pt x="0" y="0"/>
                </a:moveTo>
                <a:lnTo>
                  <a:pt x="888858" y="0"/>
                </a:lnTo>
                <a:lnTo>
                  <a:pt x="888858" y="719976"/>
                </a:lnTo>
                <a:lnTo>
                  <a:pt x="0" y="719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794048" y="2987056"/>
            <a:ext cx="1332162" cy="672742"/>
          </a:xfrm>
          <a:custGeom>
            <a:avLst/>
            <a:gdLst/>
            <a:ahLst/>
            <a:cxnLst/>
            <a:rect r="r" b="b" t="t" l="l"/>
            <a:pathLst>
              <a:path h="672742" w="1332162">
                <a:moveTo>
                  <a:pt x="0" y="0"/>
                </a:moveTo>
                <a:lnTo>
                  <a:pt x="1332162" y="0"/>
                </a:lnTo>
                <a:lnTo>
                  <a:pt x="1332162" y="672742"/>
                </a:lnTo>
                <a:lnTo>
                  <a:pt x="0" y="67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594872" y="7349152"/>
            <a:ext cx="4798601" cy="4114800"/>
          </a:xfrm>
          <a:custGeom>
            <a:avLst/>
            <a:gdLst/>
            <a:ahLst/>
            <a:cxnLst/>
            <a:rect r="r" b="b" t="t" l="l"/>
            <a:pathLst>
              <a:path h="4114800" w="4798601">
                <a:moveTo>
                  <a:pt x="0" y="0"/>
                </a:moveTo>
                <a:lnTo>
                  <a:pt x="4798600" y="0"/>
                </a:lnTo>
                <a:lnTo>
                  <a:pt x="47986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767729" y="6944754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93570">
            <a:off x="1382632" y="7507978"/>
            <a:ext cx="7515180" cy="3497975"/>
          </a:xfrm>
          <a:custGeom>
            <a:avLst/>
            <a:gdLst/>
            <a:ahLst/>
            <a:cxnLst/>
            <a:rect r="r" b="b" t="t" l="l"/>
            <a:pathLst>
              <a:path h="3497975" w="7515180">
                <a:moveTo>
                  <a:pt x="0" y="0"/>
                </a:moveTo>
                <a:lnTo>
                  <a:pt x="7515180" y="0"/>
                </a:lnTo>
                <a:lnTo>
                  <a:pt x="7515180" y="3497975"/>
                </a:lnTo>
                <a:lnTo>
                  <a:pt x="0" y="34979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144000" y="2506104"/>
            <a:ext cx="8115300" cy="5238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99"/>
              </a:lnSpc>
            </a:pPr>
            <a:r>
              <a:rPr lang="en-US" sz="5999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Limpasan adalah aliran air yang mengalir di atas permukaan tanah menuju ke sungai, danau dan laut.  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4008429" y="2259208"/>
            <a:ext cx="4509658" cy="6512142"/>
          </a:xfrm>
          <a:custGeom>
            <a:avLst/>
            <a:gdLst/>
            <a:ahLst/>
            <a:cxnLst/>
            <a:rect r="r" b="b" t="t" l="l"/>
            <a:pathLst>
              <a:path h="6512142" w="4509658">
                <a:moveTo>
                  <a:pt x="0" y="0"/>
                </a:moveTo>
                <a:lnTo>
                  <a:pt x="4509658" y="0"/>
                </a:lnTo>
                <a:lnTo>
                  <a:pt x="4509658" y="6512142"/>
                </a:lnTo>
                <a:lnTo>
                  <a:pt x="0" y="65121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107519" y="863180"/>
            <a:ext cx="4917557" cy="7530202"/>
          </a:xfrm>
          <a:custGeom>
            <a:avLst/>
            <a:gdLst/>
            <a:ahLst/>
            <a:cxnLst/>
            <a:rect r="r" b="b" t="t" l="l"/>
            <a:pathLst>
              <a:path h="7530202" w="4917557">
                <a:moveTo>
                  <a:pt x="0" y="0"/>
                </a:moveTo>
                <a:lnTo>
                  <a:pt x="4917557" y="0"/>
                </a:lnTo>
                <a:lnTo>
                  <a:pt x="4917557" y="7530203"/>
                </a:lnTo>
                <a:lnTo>
                  <a:pt x="0" y="75302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86182" y="6815044"/>
            <a:ext cx="1713912" cy="2987210"/>
          </a:xfrm>
          <a:custGeom>
            <a:avLst/>
            <a:gdLst/>
            <a:ahLst/>
            <a:cxnLst/>
            <a:rect r="r" b="b" t="t" l="l"/>
            <a:pathLst>
              <a:path h="2987210" w="1713912">
                <a:moveTo>
                  <a:pt x="0" y="0"/>
                </a:moveTo>
                <a:lnTo>
                  <a:pt x="1713912" y="0"/>
                </a:lnTo>
                <a:lnTo>
                  <a:pt x="1713912" y="2987210"/>
                </a:lnTo>
                <a:lnTo>
                  <a:pt x="0" y="29872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410870" y="-161860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4"/>
                </a:lnTo>
                <a:lnTo>
                  <a:pt x="0" y="1715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2878052" y="1960134"/>
            <a:ext cx="12531896" cy="7093526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2533221" y="251983"/>
            <a:ext cx="13221558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Lagu Siklus Air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24893" y="9172575"/>
            <a:ext cx="9139738" cy="771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18"/>
              </a:lnSpc>
            </a:pPr>
            <a:r>
              <a:rPr lang="en-US" sz="4513" u="sng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  <a:hlinkClick r:id="rId10" tooltip="https://drive.google.com/file/d/1f8X550wajivY71SVvRU7NnVfzUPrqIzA/view?usp=drivesdk"/>
              </a:rPr>
              <a:t>Lagu Siklus Air </a:t>
            </a:r>
          </a:p>
        </p:txBody>
      </p:sp>
    </p:spTree>
  </p:cSld>
  <p:clrMapOvr>
    <a:masterClrMapping/>
  </p:clrMapOvr>
  <p:transition spd="slow">
    <p:push dir="l"/>
  </p:transition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533221" y="838200"/>
            <a:ext cx="13221558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true">
                <a:solidFill>
                  <a:srgbClr val="1A1B8F"/>
                </a:solidFill>
                <a:latin typeface="Noto Serif Ethiopic Condensed Bold"/>
                <a:ea typeface="Noto Serif Ethiopic Condensed Bold"/>
                <a:cs typeface="Noto Serif Ethiopic Condensed Bold"/>
                <a:sym typeface="Noto Serif Ethiopic Condensed Bold"/>
              </a:rPr>
              <a:t>Cek Pemahaman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618071"/>
            <a:ext cx="16201093" cy="2787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27205" indent="-863603" lvl="1">
              <a:lnSpc>
                <a:spcPts val="11200"/>
              </a:lnSpc>
              <a:buAutoNum type="arabicPeriod" startAt="1"/>
            </a:pPr>
            <a:r>
              <a:rPr lang="en-US" sz="8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 Apa itu siklus air?</a:t>
            </a:r>
          </a:p>
          <a:p>
            <a:pPr algn="l" marL="1727205" indent="-863603" lvl="1">
              <a:lnSpc>
                <a:spcPts val="11200"/>
              </a:lnSpc>
              <a:buAutoNum type="arabicPeriod" startAt="1"/>
            </a:pPr>
            <a:r>
              <a:rPr lang="en-US" sz="8000">
                <a:solidFill>
                  <a:srgbClr val="1A1B8F"/>
                </a:solidFill>
                <a:latin typeface="Noto Serif Ethiopic Condensed"/>
                <a:ea typeface="Noto Serif Ethiopic Condensed"/>
                <a:cs typeface="Noto Serif Ethiopic Condensed"/>
                <a:sym typeface="Noto Serif Ethiopic Condensed"/>
              </a:rPr>
              <a:t> Sebutkan 6 proses siklus air!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5523" y="3125731"/>
            <a:ext cx="15776953" cy="6029807"/>
          </a:xfrm>
          <a:custGeom>
            <a:avLst/>
            <a:gdLst/>
            <a:ahLst/>
            <a:cxnLst/>
            <a:rect r="r" b="b" t="t" l="l"/>
            <a:pathLst>
              <a:path h="6029807" w="15776953">
                <a:moveTo>
                  <a:pt x="0" y="0"/>
                </a:moveTo>
                <a:lnTo>
                  <a:pt x="15776954" y="0"/>
                </a:lnTo>
                <a:lnTo>
                  <a:pt x="15776954" y="6029807"/>
                </a:lnTo>
                <a:lnTo>
                  <a:pt x="0" y="60298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48" t="-365777" r="0" b="-134886"/>
            </a:stretch>
          </a:blipFill>
        </p:spPr>
      </p:sp>
      <p:pic>
        <p:nvPicPr>
          <p:cNvPr name="Picture 12" id="12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058667" y="3743328"/>
            <a:ext cx="16731507" cy="4543126"/>
          </a:xfrm>
          <a:custGeom>
            <a:avLst/>
            <a:gdLst/>
            <a:ahLst/>
            <a:cxnLst/>
            <a:rect r="r" b="b" t="t" l="l"/>
            <a:pathLst>
              <a:path h="4543126" w="16731507">
                <a:moveTo>
                  <a:pt x="0" y="0"/>
                </a:moveTo>
                <a:lnTo>
                  <a:pt x="16731507" y="0"/>
                </a:lnTo>
                <a:lnTo>
                  <a:pt x="16731507" y="4543126"/>
                </a:lnTo>
                <a:lnTo>
                  <a:pt x="0" y="45431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025" t="-359739" r="0" b="-393735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778247" y="4641404"/>
            <a:ext cx="16731507" cy="2129378"/>
          </a:xfrm>
          <a:custGeom>
            <a:avLst/>
            <a:gdLst/>
            <a:ahLst/>
            <a:cxnLst/>
            <a:rect r="r" b="b" t="t" l="l"/>
            <a:pathLst>
              <a:path h="2129378" w="16731507">
                <a:moveTo>
                  <a:pt x="0" y="0"/>
                </a:moveTo>
                <a:lnTo>
                  <a:pt x="16731506" y="0"/>
                </a:lnTo>
                <a:lnTo>
                  <a:pt x="16731506" y="2129378"/>
                </a:lnTo>
                <a:lnTo>
                  <a:pt x="0" y="2129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025" t="-975794" r="0" b="-74513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33865" y="7456482"/>
            <a:ext cx="16975889" cy="701957"/>
          </a:xfrm>
          <a:custGeom>
            <a:avLst/>
            <a:gdLst/>
            <a:ahLst/>
            <a:cxnLst/>
            <a:rect r="r" b="b" t="t" l="l"/>
            <a:pathLst>
              <a:path h="701957" w="16975889">
                <a:moveTo>
                  <a:pt x="0" y="0"/>
                </a:moveTo>
                <a:lnTo>
                  <a:pt x="16975888" y="0"/>
                </a:lnTo>
                <a:lnTo>
                  <a:pt x="16975888" y="701957"/>
                </a:lnTo>
                <a:lnTo>
                  <a:pt x="0" y="701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27" t="-3274458" r="0" b="-2149308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251724" y="4684512"/>
            <a:ext cx="16975889" cy="701957"/>
          </a:xfrm>
          <a:custGeom>
            <a:avLst/>
            <a:gdLst/>
            <a:ahLst/>
            <a:cxnLst/>
            <a:rect r="r" b="b" t="t" l="l"/>
            <a:pathLst>
              <a:path h="701957" w="16975889">
                <a:moveTo>
                  <a:pt x="0" y="0"/>
                </a:moveTo>
                <a:lnTo>
                  <a:pt x="16975889" y="0"/>
                </a:lnTo>
                <a:lnTo>
                  <a:pt x="16975889" y="701958"/>
                </a:lnTo>
                <a:lnTo>
                  <a:pt x="0" y="701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27" t="-3274458" r="0" b="-2149308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604074" y="1450626"/>
            <a:ext cx="11689747" cy="7208626"/>
          </a:xfrm>
          <a:custGeom>
            <a:avLst/>
            <a:gdLst/>
            <a:ahLst/>
            <a:cxnLst/>
            <a:rect r="r" b="b" t="t" l="l"/>
            <a:pathLst>
              <a:path h="7208626" w="11689747">
                <a:moveTo>
                  <a:pt x="0" y="0"/>
                </a:moveTo>
                <a:lnTo>
                  <a:pt x="11689747" y="0"/>
                </a:lnTo>
                <a:lnTo>
                  <a:pt x="11689747" y="7208626"/>
                </a:lnTo>
                <a:lnTo>
                  <a:pt x="0" y="72086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133" t="-125883" r="-15505" b="-224392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E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66153" y="1410268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442483"/>
            <a:ext cx="2321652" cy="1172434"/>
          </a:xfrm>
          <a:custGeom>
            <a:avLst/>
            <a:gdLst/>
            <a:ahLst/>
            <a:cxnLst/>
            <a:rect r="r" b="b" t="t" l="l"/>
            <a:pathLst>
              <a:path h="1172434" w="2321652">
                <a:moveTo>
                  <a:pt x="0" y="0"/>
                </a:moveTo>
                <a:lnTo>
                  <a:pt x="2321652" y="0"/>
                </a:lnTo>
                <a:lnTo>
                  <a:pt x="2321652" y="1172434"/>
                </a:lnTo>
                <a:lnTo>
                  <a:pt x="0" y="117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27464" y="3428037"/>
            <a:ext cx="3396957" cy="1715463"/>
          </a:xfrm>
          <a:custGeom>
            <a:avLst/>
            <a:gdLst/>
            <a:ahLst/>
            <a:cxnLst/>
            <a:rect r="r" b="b" t="t" l="l"/>
            <a:pathLst>
              <a:path h="1715463" w="3396957">
                <a:moveTo>
                  <a:pt x="0" y="0"/>
                </a:moveTo>
                <a:lnTo>
                  <a:pt x="3396957" y="0"/>
                </a:lnTo>
                <a:lnTo>
                  <a:pt x="3396957" y="1715463"/>
                </a:lnTo>
                <a:lnTo>
                  <a:pt x="0" y="1715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-224480"/>
            <a:ext cx="6634081" cy="3350211"/>
          </a:xfrm>
          <a:custGeom>
            <a:avLst/>
            <a:gdLst/>
            <a:ahLst/>
            <a:cxnLst/>
            <a:rect r="r" b="b" t="t" l="l"/>
            <a:pathLst>
              <a:path h="3350211" w="6634081">
                <a:moveTo>
                  <a:pt x="0" y="0"/>
                </a:moveTo>
                <a:lnTo>
                  <a:pt x="6634081" y="0"/>
                </a:lnTo>
                <a:lnTo>
                  <a:pt x="6634081" y="3350211"/>
                </a:lnTo>
                <a:lnTo>
                  <a:pt x="0" y="335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743194" y="8286454"/>
            <a:ext cx="21023447" cy="6858900"/>
          </a:xfrm>
          <a:custGeom>
            <a:avLst/>
            <a:gdLst/>
            <a:ahLst/>
            <a:cxnLst/>
            <a:rect r="r" b="b" t="t" l="l"/>
            <a:pathLst>
              <a:path h="6858900" w="21023447">
                <a:moveTo>
                  <a:pt x="0" y="0"/>
                </a:moveTo>
                <a:lnTo>
                  <a:pt x="21023447" y="0"/>
                </a:lnTo>
                <a:lnTo>
                  <a:pt x="21023447" y="6858900"/>
                </a:lnTo>
                <a:lnTo>
                  <a:pt x="0" y="685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51135" y="6157077"/>
            <a:ext cx="1893815" cy="3300767"/>
          </a:xfrm>
          <a:custGeom>
            <a:avLst/>
            <a:gdLst/>
            <a:ahLst/>
            <a:cxnLst/>
            <a:rect r="r" b="b" t="t" l="l"/>
            <a:pathLst>
              <a:path h="3300767" w="1893815">
                <a:moveTo>
                  <a:pt x="0" y="0"/>
                </a:moveTo>
                <a:lnTo>
                  <a:pt x="1893815" y="0"/>
                </a:lnTo>
                <a:lnTo>
                  <a:pt x="1893815" y="3300767"/>
                </a:lnTo>
                <a:lnTo>
                  <a:pt x="0" y="3300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13674861" y="0"/>
            <a:ext cx="4846364" cy="2726080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1372447" y="3125731"/>
            <a:ext cx="12706990" cy="2124310"/>
          </a:xfrm>
          <a:custGeom>
            <a:avLst/>
            <a:gdLst/>
            <a:ahLst/>
            <a:cxnLst/>
            <a:rect r="r" b="b" t="t" l="l"/>
            <a:pathLst>
              <a:path h="2124310" w="12706990">
                <a:moveTo>
                  <a:pt x="0" y="0"/>
                </a:moveTo>
                <a:lnTo>
                  <a:pt x="12706990" y="0"/>
                </a:lnTo>
                <a:lnTo>
                  <a:pt x="12706990" y="2124310"/>
                </a:lnTo>
                <a:lnTo>
                  <a:pt x="0" y="21243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992" t="-1269004" r="-20513" b="-276823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93768" y="5250041"/>
            <a:ext cx="15069343" cy="3224471"/>
          </a:xfrm>
          <a:custGeom>
            <a:avLst/>
            <a:gdLst/>
            <a:ahLst/>
            <a:cxnLst/>
            <a:rect r="r" b="b" t="t" l="l"/>
            <a:pathLst>
              <a:path h="3224471" w="15069343">
                <a:moveTo>
                  <a:pt x="0" y="0"/>
                </a:moveTo>
                <a:lnTo>
                  <a:pt x="15069342" y="0"/>
                </a:lnTo>
                <a:lnTo>
                  <a:pt x="15069342" y="3224471"/>
                </a:lnTo>
                <a:lnTo>
                  <a:pt x="0" y="32244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889" t="-815460" r="-1271" b="-189821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DAHTi4Bn63o</dc:identifier>
  <dcterms:modified xsi:type="dcterms:W3CDTF">2011-08-01T06:04:30Z</dcterms:modified>
  <cp:revision>1</cp:revision>
  <dc:title>Siklus Air Presentasi</dc:title>
</cp:coreProperties>
</file>