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Marykate" charset="1" panose="00000000000000000000"/>
      <p:regular r:id="rId13"/>
    </p:embeddedFont>
    <p:embeddedFont>
      <p:font typeface="Poppins" charset="1" panose="00000500000000000000"/>
      <p:regular r:id="rId14"/>
    </p:embeddedFont>
    <p:embeddedFont>
      <p:font typeface="Poppins Bold" charset="1" panose="000008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png" Type="http://schemas.openxmlformats.org/officeDocument/2006/relationships/image"/><Relationship Id="rId12" Target="../media/image33.svg" Type="http://schemas.openxmlformats.org/officeDocument/2006/relationships/image"/><Relationship Id="rId13" Target="../media/image34.png" Type="http://schemas.openxmlformats.org/officeDocument/2006/relationships/image"/><Relationship Id="rId14" Target="../media/image35.svg" Type="http://schemas.openxmlformats.org/officeDocument/2006/relationships/image"/><Relationship Id="rId15" Target="../media/image15.png" Type="http://schemas.openxmlformats.org/officeDocument/2006/relationships/image"/><Relationship Id="rId16" Target="../media/image16.svg" Type="http://schemas.openxmlformats.org/officeDocument/2006/relationships/image"/><Relationship Id="rId17" Target="../media/image36.png" Type="http://schemas.openxmlformats.org/officeDocument/2006/relationships/image"/><Relationship Id="rId18" Target="../media/image37.svg" Type="http://schemas.openxmlformats.org/officeDocument/2006/relationships/image"/><Relationship Id="rId19" Target="../media/image38.png" Type="http://schemas.openxmlformats.org/officeDocument/2006/relationships/image"/><Relationship Id="rId2" Target="../media/image23.png" Type="http://schemas.openxmlformats.org/officeDocument/2006/relationships/image"/><Relationship Id="rId20" Target="../media/image39.png" Type="http://schemas.openxmlformats.org/officeDocument/2006/relationships/image"/><Relationship Id="rId21" Target="../media/image40.sv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png" Type="http://schemas.openxmlformats.org/officeDocument/2006/relationships/image"/><Relationship Id="rId14" Target="../media/image53.svg" Type="http://schemas.openxmlformats.org/officeDocument/2006/relationships/image"/><Relationship Id="rId15" Target="../media/image54.png" Type="http://schemas.openxmlformats.org/officeDocument/2006/relationships/image"/><Relationship Id="rId16" Target="../media/image55.svg" Type="http://schemas.openxmlformats.org/officeDocument/2006/relationships/image"/><Relationship Id="rId17" Target="../media/image15.png" Type="http://schemas.openxmlformats.org/officeDocument/2006/relationships/image"/><Relationship Id="rId18" Target="../media/image16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4.png" Type="http://schemas.openxmlformats.org/officeDocument/2006/relationships/image"/><Relationship Id="rId11" Target="../media/image65.png" Type="http://schemas.openxmlformats.org/officeDocument/2006/relationships/image"/><Relationship Id="rId12" Target="../media/image66.svg" Type="http://schemas.openxmlformats.org/officeDocument/2006/relationships/image"/><Relationship Id="rId13" Target="../media/image15.png" Type="http://schemas.openxmlformats.org/officeDocument/2006/relationships/image"/><Relationship Id="rId14" Target="../media/image16.svg" Type="http://schemas.openxmlformats.org/officeDocument/2006/relationships/image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58.png" Type="http://schemas.openxmlformats.org/officeDocument/2006/relationships/image"/><Relationship Id="rId5" Target="../media/image59.svg" Type="http://schemas.openxmlformats.org/officeDocument/2006/relationships/image"/><Relationship Id="rId6" Target="../media/image60.png" Type="http://schemas.openxmlformats.org/officeDocument/2006/relationships/image"/><Relationship Id="rId7" Target="../media/image61.svg" Type="http://schemas.openxmlformats.org/officeDocument/2006/relationships/image"/><Relationship Id="rId8" Target="../media/image62.png" Type="http://schemas.openxmlformats.org/officeDocument/2006/relationships/image"/><Relationship Id="rId9" Target="../media/image6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3.svg" Type="http://schemas.openxmlformats.org/officeDocument/2006/relationships/image"/><Relationship Id="rId11" Target="../media/image3.png" Type="http://schemas.openxmlformats.org/officeDocument/2006/relationships/image"/><Relationship Id="rId12" Target="../media/image4.svg" Type="http://schemas.openxmlformats.org/officeDocument/2006/relationships/image"/><Relationship Id="rId13" Target="../media/image15.png" Type="http://schemas.openxmlformats.org/officeDocument/2006/relationships/image"/><Relationship Id="rId14" Target="../media/image16.svg" Type="http://schemas.openxmlformats.org/officeDocument/2006/relationships/image"/><Relationship Id="rId15" Target="../media/image17.png" Type="http://schemas.openxmlformats.org/officeDocument/2006/relationships/image"/><Relationship Id="rId16" Target="../media/image18.svg" Type="http://schemas.openxmlformats.org/officeDocument/2006/relationships/image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7.png" Type="http://schemas.openxmlformats.org/officeDocument/2006/relationships/image"/><Relationship Id="rId5" Target="../media/image68.png" Type="http://schemas.openxmlformats.org/officeDocument/2006/relationships/image"/><Relationship Id="rId6" Target="../media/image69.svg" Type="http://schemas.openxmlformats.org/officeDocument/2006/relationships/image"/><Relationship Id="rId7" Target="../media/image70.png" Type="http://schemas.openxmlformats.org/officeDocument/2006/relationships/image"/><Relationship Id="rId8" Target="../media/image71.svg" Type="http://schemas.openxmlformats.org/officeDocument/2006/relationships/image"/><Relationship Id="rId9" Target="../media/image7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8.png" Type="http://schemas.openxmlformats.org/officeDocument/2006/relationships/image"/><Relationship Id="rId11" Target="../media/image79.png" Type="http://schemas.openxmlformats.org/officeDocument/2006/relationships/image"/><Relationship Id="rId12" Target="../media/image49.png" Type="http://schemas.openxmlformats.org/officeDocument/2006/relationships/image"/><Relationship Id="rId13" Target="../media/image50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4.png" Type="http://schemas.openxmlformats.org/officeDocument/2006/relationships/image"/><Relationship Id="rId5" Target="../media/image75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76.png" Type="http://schemas.openxmlformats.org/officeDocument/2006/relationships/image"/><Relationship Id="rId9" Target="../media/image7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svg" Type="http://schemas.openxmlformats.org/officeDocument/2006/relationships/image"/><Relationship Id="rId11" Target="../media/image49.png" Type="http://schemas.openxmlformats.org/officeDocument/2006/relationships/image"/><Relationship Id="rId12" Target="../media/image50.svg" Type="http://schemas.openxmlformats.org/officeDocument/2006/relationships/image"/><Relationship Id="rId13" Target="../media/image15.png" Type="http://schemas.openxmlformats.org/officeDocument/2006/relationships/image"/><Relationship Id="rId14" Target="../media/image16.svg" Type="http://schemas.openxmlformats.org/officeDocument/2006/relationships/image"/><Relationship Id="rId15" Target="../media/image83.png" Type="http://schemas.openxmlformats.org/officeDocument/2006/relationships/image"/><Relationship Id="rId16" Target="../media/image84.svg" Type="http://schemas.openxmlformats.org/officeDocument/2006/relationships/image"/><Relationship Id="rId17" Target="../media/image85.png" Type="http://schemas.openxmlformats.org/officeDocument/2006/relationships/image"/><Relationship Id="rId18" Target="../media/image86.svg" Type="http://schemas.openxmlformats.org/officeDocument/2006/relationships/image"/><Relationship Id="rId2" Target="../media/image60.png" Type="http://schemas.openxmlformats.org/officeDocument/2006/relationships/image"/><Relationship Id="rId3" Target="../media/image61.svg" Type="http://schemas.openxmlformats.org/officeDocument/2006/relationships/image"/><Relationship Id="rId4" Target="../media/image80.png" Type="http://schemas.openxmlformats.org/officeDocument/2006/relationships/image"/><Relationship Id="rId5" Target="../media/image81.sv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82.png" Type="http://schemas.openxmlformats.org/officeDocument/2006/relationships/image"/><Relationship Id="rId9" Target="../media/image4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B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04545" y="-383143"/>
            <a:ext cx="4835769" cy="4114800"/>
          </a:xfrm>
          <a:custGeom>
            <a:avLst/>
            <a:gdLst/>
            <a:ahLst/>
            <a:cxnLst/>
            <a:rect r="r" b="b" t="t" l="l"/>
            <a:pathLst>
              <a:path h="4114800" w="4835769">
                <a:moveTo>
                  <a:pt x="0" y="0"/>
                </a:moveTo>
                <a:lnTo>
                  <a:pt x="4835769" y="0"/>
                </a:lnTo>
                <a:lnTo>
                  <a:pt x="48357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526083">
            <a:off x="14771661" y="-965035"/>
            <a:ext cx="2759440" cy="5092927"/>
          </a:xfrm>
          <a:custGeom>
            <a:avLst/>
            <a:gdLst/>
            <a:ahLst/>
            <a:cxnLst/>
            <a:rect r="r" b="b" t="t" l="l"/>
            <a:pathLst>
              <a:path h="5092927" w="2759440">
                <a:moveTo>
                  <a:pt x="0" y="0"/>
                </a:moveTo>
                <a:lnTo>
                  <a:pt x="2759441" y="0"/>
                </a:lnTo>
                <a:lnTo>
                  <a:pt x="2759441" y="5092927"/>
                </a:lnTo>
                <a:lnTo>
                  <a:pt x="0" y="50929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513992" y="-383143"/>
            <a:ext cx="5045723" cy="3385221"/>
          </a:xfrm>
          <a:custGeom>
            <a:avLst/>
            <a:gdLst/>
            <a:ahLst/>
            <a:cxnLst/>
            <a:rect r="r" b="b" t="t" l="l"/>
            <a:pathLst>
              <a:path h="3385221" w="5045723">
                <a:moveTo>
                  <a:pt x="0" y="0"/>
                </a:moveTo>
                <a:lnTo>
                  <a:pt x="5045723" y="0"/>
                </a:lnTo>
                <a:lnTo>
                  <a:pt x="5045723" y="3385222"/>
                </a:lnTo>
                <a:lnTo>
                  <a:pt x="0" y="33852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257306">
            <a:off x="15407974" y="4858395"/>
            <a:ext cx="4237811" cy="2843186"/>
          </a:xfrm>
          <a:custGeom>
            <a:avLst/>
            <a:gdLst/>
            <a:ahLst/>
            <a:cxnLst/>
            <a:rect r="r" b="b" t="t" l="l"/>
            <a:pathLst>
              <a:path h="2843186" w="4237811">
                <a:moveTo>
                  <a:pt x="0" y="0"/>
                </a:moveTo>
                <a:lnTo>
                  <a:pt x="4237812" y="0"/>
                </a:lnTo>
                <a:lnTo>
                  <a:pt x="4237812" y="2843186"/>
                </a:lnTo>
                <a:lnTo>
                  <a:pt x="0" y="28431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4839314">
            <a:off x="6339422" y="7630459"/>
            <a:ext cx="4835769" cy="4114800"/>
          </a:xfrm>
          <a:custGeom>
            <a:avLst/>
            <a:gdLst/>
            <a:ahLst/>
            <a:cxnLst/>
            <a:rect r="r" b="b" t="t" l="l"/>
            <a:pathLst>
              <a:path h="4114800" w="4835769">
                <a:moveTo>
                  <a:pt x="0" y="0"/>
                </a:moveTo>
                <a:lnTo>
                  <a:pt x="4835770" y="0"/>
                </a:lnTo>
                <a:lnTo>
                  <a:pt x="48357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752099" y="1137448"/>
            <a:ext cx="12783802" cy="8259706"/>
          </a:xfrm>
          <a:custGeom>
            <a:avLst/>
            <a:gdLst/>
            <a:ahLst/>
            <a:cxnLst/>
            <a:rect r="r" b="b" t="t" l="l"/>
            <a:pathLst>
              <a:path h="8259706" w="12783802">
                <a:moveTo>
                  <a:pt x="0" y="0"/>
                </a:moveTo>
                <a:lnTo>
                  <a:pt x="12783802" y="0"/>
                </a:lnTo>
                <a:lnTo>
                  <a:pt x="12783802" y="8259706"/>
                </a:lnTo>
                <a:lnTo>
                  <a:pt x="0" y="82597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327701">
            <a:off x="12626766" y="1804640"/>
            <a:ext cx="5182208" cy="10312851"/>
          </a:xfrm>
          <a:custGeom>
            <a:avLst/>
            <a:gdLst/>
            <a:ahLst/>
            <a:cxnLst/>
            <a:rect r="r" b="b" t="t" l="l"/>
            <a:pathLst>
              <a:path h="10312851" w="5182208">
                <a:moveTo>
                  <a:pt x="0" y="0"/>
                </a:moveTo>
                <a:lnTo>
                  <a:pt x="5182207" y="0"/>
                </a:lnTo>
                <a:lnTo>
                  <a:pt x="5182207" y="10312852"/>
                </a:lnTo>
                <a:lnTo>
                  <a:pt x="0" y="103128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255998" y="8828741"/>
            <a:ext cx="3552742" cy="859118"/>
          </a:xfrm>
          <a:custGeom>
            <a:avLst/>
            <a:gdLst/>
            <a:ahLst/>
            <a:cxnLst/>
            <a:rect r="r" b="b" t="t" l="l"/>
            <a:pathLst>
              <a:path h="859118" w="3552742">
                <a:moveTo>
                  <a:pt x="0" y="0"/>
                </a:moveTo>
                <a:lnTo>
                  <a:pt x="3552742" y="0"/>
                </a:lnTo>
                <a:lnTo>
                  <a:pt x="3552742" y="859118"/>
                </a:lnTo>
                <a:lnTo>
                  <a:pt x="0" y="85911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360611">
            <a:off x="611786" y="2491404"/>
            <a:ext cx="4823638" cy="9623217"/>
          </a:xfrm>
          <a:custGeom>
            <a:avLst/>
            <a:gdLst/>
            <a:ahLst/>
            <a:cxnLst/>
            <a:rect r="r" b="b" t="t" l="l"/>
            <a:pathLst>
              <a:path h="9623217" w="4823638">
                <a:moveTo>
                  <a:pt x="4823638" y="0"/>
                </a:moveTo>
                <a:lnTo>
                  <a:pt x="0" y="0"/>
                </a:lnTo>
                <a:lnTo>
                  <a:pt x="0" y="9623217"/>
                </a:lnTo>
                <a:lnTo>
                  <a:pt x="4823638" y="9623217"/>
                </a:lnTo>
                <a:lnTo>
                  <a:pt x="4823638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231224" y="271506"/>
            <a:ext cx="611916" cy="620447"/>
          </a:xfrm>
          <a:custGeom>
            <a:avLst/>
            <a:gdLst/>
            <a:ahLst/>
            <a:cxnLst/>
            <a:rect r="r" b="b" t="t" l="l"/>
            <a:pathLst>
              <a:path h="620447" w="611916">
                <a:moveTo>
                  <a:pt x="0" y="0"/>
                </a:moveTo>
                <a:lnTo>
                  <a:pt x="611916" y="0"/>
                </a:lnTo>
                <a:lnTo>
                  <a:pt x="611916" y="620447"/>
                </a:lnTo>
                <a:lnTo>
                  <a:pt x="0" y="62044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7526880" y="9397154"/>
            <a:ext cx="459516" cy="465922"/>
          </a:xfrm>
          <a:custGeom>
            <a:avLst/>
            <a:gdLst/>
            <a:ahLst/>
            <a:cxnLst/>
            <a:rect r="r" b="b" t="t" l="l"/>
            <a:pathLst>
              <a:path h="465922" w="459516">
                <a:moveTo>
                  <a:pt x="0" y="0"/>
                </a:moveTo>
                <a:lnTo>
                  <a:pt x="459516" y="0"/>
                </a:lnTo>
                <a:lnTo>
                  <a:pt x="459516" y="465922"/>
                </a:lnTo>
                <a:lnTo>
                  <a:pt x="0" y="46592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90615" y="7573594"/>
            <a:ext cx="459516" cy="465922"/>
          </a:xfrm>
          <a:custGeom>
            <a:avLst/>
            <a:gdLst/>
            <a:ahLst/>
            <a:cxnLst/>
            <a:rect r="r" b="b" t="t" l="l"/>
            <a:pathLst>
              <a:path h="465922" w="459516">
                <a:moveTo>
                  <a:pt x="0" y="0"/>
                </a:moveTo>
                <a:lnTo>
                  <a:pt x="459516" y="0"/>
                </a:lnTo>
                <a:lnTo>
                  <a:pt x="459516" y="465922"/>
                </a:lnTo>
                <a:lnTo>
                  <a:pt x="0" y="46592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3255604">
            <a:off x="5377185" y="2037837"/>
            <a:ext cx="1097565" cy="1576138"/>
          </a:xfrm>
          <a:custGeom>
            <a:avLst/>
            <a:gdLst/>
            <a:ahLst/>
            <a:cxnLst/>
            <a:rect r="r" b="b" t="t" l="l"/>
            <a:pathLst>
              <a:path h="1576138" w="1097565">
                <a:moveTo>
                  <a:pt x="0" y="0"/>
                </a:moveTo>
                <a:lnTo>
                  <a:pt x="1097566" y="0"/>
                </a:lnTo>
                <a:lnTo>
                  <a:pt x="1097566" y="1576139"/>
                </a:lnTo>
                <a:lnTo>
                  <a:pt x="0" y="157613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761488" y="3845957"/>
            <a:ext cx="8550732" cy="3028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79"/>
              </a:lnSpc>
            </a:pPr>
            <a:r>
              <a:rPr lang="en-US" sz="10906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YUK BELAJAR BAHASA JEPANG!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391146" y="7201662"/>
            <a:ext cx="7522614" cy="518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8"/>
              </a:lnSpc>
            </a:pPr>
            <a:r>
              <a:rPr lang="en-US" sz="3415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BELAJAR BAHASA JEPANG</a:t>
            </a:r>
          </a:p>
          <a:p>
            <a:pPr algn="ctr">
              <a:lnSpc>
                <a:spcPts val="3688"/>
              </a:lnSpc>
            </a:pPr>
            <a:r>
              <a:rPr lang="en-US" sz="3415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 ITU SERU!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-9273614">
            <a:off x="12232391" y="6514943"/>
            <a:ext cx="1097565" cy="1576138"/>
          </a:xfrm>
          <a:custGeom>
            <a:avLst/>
            <a:gdLst/>
            <a:ahLst/>
            <a:cxnLst/>
            <a:rect r="r" b="b" t="t" l="l"/>
            <a:pathLst>
              <a:path h="1576138" w="1097565">
                <a:moveTo>
                  <a:pt x="0" y="0"/>
                </a:moveTo>
                <a:lnTo>
                  <a:pt x="1097565" y="0"/>
                </a:lnTo>
                <a:lnTo>
                  <a:pt x="1097565" y="1576139"/>
                </a:lnTo>
                <a:lnTo>
                  <a:pt x="0" y="157613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2069896">
            <a:off x="4115242" y="6736023"/>
            <a:ext cx="1331416" cy="1450057"/>
          </a:xfrm>
          <a:custGeom>
            <a:avLst/>
            <a:gdLst/>
            <a:ahLst/>
            <a:cxnLst/>
            <a:rect r="r" b="b" t="t" l="l"/>
            <a:pathLst>
              <a:path h="1450057" w="1331416">
                <a:moveTo>
                  <a:pt x="0" y="0"/>
                </a:moveTo>
                <a:lnTo>
                  <a:pt x="1331415" y="0"/>
                </a:lnTo>
                <a:lnTo>
                  <a:pt x="1331415" y="1450057"/>
                </a:lnTo>
                <a:lnTo>
                  <a:pt x="0" y="145005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906512" y="1920156"/>
            <a:ext cx="1236462" cy="1202740"/>
          </a:xfrm>
          <a:custGeom>
            <a:avLst/>
            <a:gdLst/>
            <a:ahLst/>
            <a:cxnLst/>
            <a:rect r="r" b="b" t="t" l="l"/>
            <a:pathLst>
              <a:path h="1202740" w="1236462">
                <a:moveTo>
                  <a:pt x="0" y="0"/>
                </a:moveTo>
                <a:lnTo>
                  <a:pt x="1236462" y="0"/>
                </a:lnTo>
                <a:lnTo>
                  <a:pt x="1236462" y="1202740"/>
                </a:lnTo>
                <a:lnTo>
                  <a:pt x="0" y="120274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5540899" y="2607778"/>
            <a:ext cx="6432816" cy="800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4"/>
              </a:lnSpc>
            </a:pPr>
            <a:r>
              <a:rPr lang="en-US" sz="4957" spc="575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Syafa Sensei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8A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535652" y="169257"/>
            <a:ext cx="9011487" cy="10343171"/>
          </a:xfrm>
          <a:custGeom>
            <a:avLst/>
            <a:gdLst/>
            <a:ahLst/>
            <a:cxnLst/>
            <a:rect r="r" b="b" t="t" l="l"/>
            <a:pathLst>
              <a:path h="10343171" w="9011487">
                <a:moveTo>
                  <a:pt x="0" y="0"/>
                </a:moveTo>
                <a:lnTo>
                  <a:pt x="9011488" y="0"/>
                </a:lnTo>
                <a:lnTo>
                  <a:pt x="9011488" y="10343171"/>
                </a:lnTo>
                <a:lnTo>
                  <a:pt x="0" y="103431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088117">
            <a:off x="15372368" y="-1051633"/>
            <a:ext cx="3384382" cy="6246343"/>
          </a:xfrm>
          <a:custGeom>
            <a:avLst/>
            <a:gdLst/>
            <a:ahLst/>
            <a:cxnLst/>
            <a:rect r="r" b="b" t="t" l="l"/>
            <a:pathLst>
              <a:path h="6246343" w="3384382">
                <a:moveTo>
                  <a:pt x="0" y="0"/>
                </a:moveTo>
                <a:lnTo>
                  <a:pt x="3384382" y="0"/>
                </a:lnTo>
                <a:lnTo>
                  <a:pt x="3384382" y="6246343"/>
                </a:lnTo>
                <a:lnTo>
                  <a:pt x="0" y="6246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067869">
            <a:off x="14177418" y="5339424"/>
            <a:ext cx="5339670" cy="6384389"/>
          </a:xfrm>
          <a:custGeom>
            <a:avLst/>
            <a:gdLst/>
            <a:ahLst/>
            <a:cxnLst/>
            <a:rect r="r" b="b" t="t" l="l"/>
            <a:pathLst>
              <a:path h="6384389" w="5339670">
                <a:moveTo>
                  <a:pt x="0" y="0"/>
                </a:moveTo>
                <a:lnTo>
                  <a:pt x="5339670" y="0"/>
                </a:lnTo>
                <a:lnTo>
                  <a:pt x="5339670" y="6384389"/>
                </a:lnTo>
                <a:lnTo>
                  <a:pt x="0" y="63843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07531" y="493547"/>
            <a:ext cx="4684318" cy="11460106"/>
          </a:xfrm>
          <a:custGeom>
            <a:avLst/>
            <a:gdLst/>
            <a:ahLst/>
            <a:cxnLst/>
            <a:rect r="r" b="b" t="t" l="l"/>
            <a:pathLst>
              <a:path h="11460106" w="4684318">
                <a:moveTo>
                  <a:pt x="0" y="0"/>
                </a:moveTo>
                <a:lnTo>
                  <a:pt x="4684318" y="0"/>
                </a:lnTo>
                <a:lnTo>
                  <a:pt x="4684318" y="11460106"/>
                </a:lnTo>
                <a:lnTo>
                  <a:pt x="0" y="114601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07331" y="702055"/>
            <a:ext cx="2479608" cy="2126264"/>
          </a:xfrm>
          <a:custGeom>
            <a:avLst/>
            <a:gdLst/>
            <a:ahLst/>
            <a:cxnLst/>
            <a:rect r="r" b="b" t="t" l="l"/>
            <a:pathLst>
              <a:path h="2126264" w="2479608">
                <a:moveTo>
                  <a:pt x="0" y="0"/>
                </a:moveTo>
                <a:lnTo>
                  <a:pt x="2479607" y="0"/>
                </a:lnTo>
                <a:lnTo>
                  <a:pt x="2479607" y="2126263"/>
                </a:lnTo>
                <a:lnTo>
                  <a:pt x="0" y="21262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771199" y="6377338"/>
            <a:ext cx="3408517" cy="960673"/>
            <a:chOff x="0" y="0"/>
            <a:chExt cx="1006497" cy="28367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06497" cy="283676"/>
            </a:xfrm>
            <a:custGeom>
              <a:avLst/>
              <a:gdLst/>
              <a:ahLst/>
              <a:cxnLst/>
              <a:rect r="r" b="b" t="t" l="l"/>
              <a:pathLst>
                <a:path h="283676" w="1006497">
                  <a:moveTo>
                    <a:pt x="115839" y="0"/>
                  </a:moveTo>
                  <a:lnTo>
                    <a:pt x="890659" y="0"/>
                  </a:lnTo>
                  <a:cubicBezTo>
                    <a:pt x="954634" y="0"/>
                    <a:pt x="1006497" y="51863"/>
                    <a:pt x="1006497" y="115839"/>
                  </a:cubicBezTo>
                  <a:lnTo>
                    <a:pt x="1006497" y="167837"/>
                  </a:lnTo>
                  <a:cubicBezTo>
                    <a:pt x="1006497" y="231813"/>
                    <a:pt x="954634" y="283676"/>
                    <a:pt x="890659" y="283676"/>
                  </a:cubicBezTo>
                  <a:lnTo>
                    <a:pt x="115839" y="283676"/>
                  </a:lnTo>
                  <a:cubicBezTo>
                    <a:pt x="51863" y="283676"/>
                    <a:pt x="0" y="231813"/>
                    <a:pt x="0" y="167837"/>
                  </a:cubicBezTo>
                  <a:lnTo>
                    <a:pt x="0" y="115839"/>
                  </a:lnTo>
                  <a:cubicBezTo>
                    <a:pt x="0" y="51863"/>
                    <a:pt x="51863" y="0"/>
                    <a:pt x="115839" y="0"/>
                  </a:cubicBezTo>
                  <a:close/>
                </a:path>
              </a:pathLst>
            </a:custGeom>
            <a:solidFill>
              <a:srgbClr val="B18D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006497" cy="3217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029887" y="6316856"/>
            <a:ext cx="3408517" cy="960673"/>
            <a:chOff x="0" y="0"/>
            <a:chExt cx="1006497" cy="28367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06497" cy="283676"/>
            </a:xfrm>
            <a:custGeom>
              <a:avLst/>
              <a:gdLst/>
              <a:ahLst/>
              <a:cxnLst/>
              <a:rect r="r" b="b" t="t" l="l"/>
              <a:pathLst>
                <a:path h="283676" w="1006497">
                  <a:moveTo>
                    <a:pt x="115839" y="0"/>
                  </a:moveTo>
                  <a:lnTo>
                    <a:pt x="890659" y="0"/>
                  </a:lnTo>
                  <a:cubicBezTo>
                    <a:pt x="954634" y="0"/>
                    <a:pt x="1006497" y="51863"/>
                    <a:pt x="1006497" y="115839"/>
                  </a:cubicBezTo>
                  <a:lnTo>
                    <a:pt x="1006497" y="167837"/>
                  </a:lnTo>
                  <a:cubicBezTo>
                    <a:pt x="1006497" y="231813"/>
                    <a:pt x="954634" y="283676"/>
                    <a:pt x="890659" y="283676"/>
                  </a:cubicBezTo>
                  <a:lnTo>
                    <a:pt x="115839" y="283676"/>
                  </a:lnTo>
                  <a:cubicBezTo>
                    <a:pt x="51863" y="283676"/>
                    <a:pt x="0" y="231813"/>
                    <a:pt x="0" y="167837"/>
                  </a:cubicBezTo>
                  <a:lnTo>
                    <a:pt x="0" y="115839"/>
                  </a:lnTo>
                  <a:cubicBezTo>
                    <a:pt x="0" y="51863"/>
                    <a:pt x="51863" y="0"/>
                    <a:pt x="115839" y="0"/>
                  </a:cubicBezTo>
                  <a:close/>
                </a:path>
              </a:pathLst>
            </a:custGeom>
            <a:solidFill>
              <a:srgbClr val="FCC751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006497" cy="3217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646911" y="7638190"/>
            <a:ext cx="7093890" cy="1786856"/>
            <a:chOff x="0" y="0"/>
            <a:chExt cx="2094747" cy="52763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94747" cy="527639"/>
            </a:xfrm>
            <a:custGeom>
              <a:avLst/>
              <a:gdLst/>
              <a:ahLst/>
              <a:cxnLst/>
              <a:rect r="r" b="b" t="t" l="l"/>
              <a:pathLst>
                <a:path h="527639" w="2094747">
                  <a:moveTo>
                    <a:pt x="55659" y="0"/>
                  </a:moveTo>
                  <a:lnTo>
                    <a:pt x="2039088" y="0"/>
                  </a:lnTo>
                  <a:cubicBezTo>
                    <a:pt x="2069828" y="0"/>
                    <a:pt x="2094747" y="24919"/>
                    <a:pt x="2094747" y="55659"/>
                  </a:cubicBezTo>
                  <a:lnTo>
                    <a:pt x="2094747" y="471980"/>
                  </a:lnTo>
                  <a:cubicBezTo>
                    <a:pt x="2094747" y="502719"/>
                    <a:pt x="2069828" y="527639"/>
                    <a:pt x="2039088" y="527639"/>
                  </a:cubicBezTo>
                  <a:lnTo>
                    <a:pt x="55659" y="527639"/>
                  </a:lnTo>
                  <a:cubicBezTo>
                    <a:pt x="24919" y="527639"/>
                    <a:pt x="0" y="502719"/>
                    <a:pt x="0" y="471980"/>
                  </a:cubicBezTo>
                  <a:lnTo>
                    <a:pt x="0" y="55659"/>
                  </a:lnTo>
                  <a:cubicBezTo>
                    <a:pt x="0" y="24919"/>
                    <a:pt x="24919" y="0"/>
                    <a:pt x="55659" y="0"/>
                  </a:cubicBezTo>
                  <a:close/>
                </a:path>
              </a:pathLst>
            </a:custGeom>
            <a:solidFill>
              <a:srgbClr val="70C8B8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094747" cy="5657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2664683" y="7685815"/>
            <a:ext cx="7076118" cy="1662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4"/>
              </a:lnSpc>
              <a:spcBef>
                <a:spcPct val="0"/>
              </a:spcBef>
            </a:pPr>
            <a:r>
              <a:rPr lang="en-US" sz="5930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Semuanya berasal dari Jepang!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-3088117">
            <a:off x="-51258" y="6705936"/>
            <a:ext cx="2536507" cy="4681472"/>
          </a:xfrm>
          <a:custGeom>
            <a:avLst/>
            <a:gdLst/>
            <a:ahLst/>
            <a:cxnLst/>
            <a:rect r="r" b="b" t="t" l="l"/>
            <a:pathLst>
              <a:path h="4681472" w="2536507">
                <a:moveTo>
                  <a:pt x="0" y="0"/>
                </a:moveTo>
                <a:lnTo>
                  <a:pt x="2536507" y="0"/>
                </a:lnTo>
                <a:lnTo>
                  <a:pt x="2536507" y="4681472"/>
                </a:lnTo>
                <a:lnTo>
                  <a:pt x="0" y="46814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838126" y="294672"/>
            <a:ext cx="5307761" cy="1080853"/>
          </a:xfrm>
          <a:custGeom>
            <a:avLst/>
            <a:gdLst/>
            <a:ahLst/>
            <a:cxnLst/>
            <a:rect r="r" b="b" t="t" l="l"/>
            <a:pathLst>
              <a:path h="1080853" w="5307761">
                <a:moveTo>
                  <a:pt x="0" y="0"/>
                </a:moveTo>
                <a:lnTo>
                  <a:pt x="5307762" y="0"/>
                </a:lnTo>
                <a:lnTo>
                  <a:pt x="5307762" y="1080854"/>
                </a:lnTo>
                <a:lnTo>
                  <a:pt x="0" y="108085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455869" y="8121593"/>
            <a:ext cx="808775" cy="820050"/>
          </a:xfrm>
          <a:custGeom>
            <a:avLst/>
            <a:gdLst/>
            <a:ahLst/>
            <a:cxnLst/>
            <a:rect r="r" b="b" t="t" l="l"/>
            <a:pathLst>
              <a:path h="820050" w="808775">
                <a:moveTo>
                  <a:pt x="0" y="0"/>
                </a:moveTo>
                <a:lnTo>
                  <a:pt x="808774" y="0"/>
                </a:lnTo>
                <a:lnTo>
                  <a:pt x="808774" y="820050"/>
                </a:lnTo>
                <a:lnTo>
                  <a:pt x="0" y="820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615132" y="466182"/>
            <a:ext cx="465259" cy="471745"/>
          </a:xfrm>
          <a:custGeom>
            <a:avLst/>
            <a:gdLst/>
            <a:ahLst/>
            <a:cxnLst/>
            <a:rect r="r" b="b" t="t" l="l"/>
            <a:pathLst>
              <a:path h="471745" w="465259">
                <a:moveTo>
                  <a:pt x="0" y="0"/>
                </a:moveTo>
                <a:lnTo>
                  <a:pt x="465259" y="0"/>
                </a:lnTo>
                <a:lnTo>
                  <a:pt x="465259" y="471745"/>
                </a:lnTo>
                <a:lnTo>
                  <a:pt x="0" y="47174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40631" y="4698409"/>
            <a:ext cx="438971" cy="445091"/>
          </a:xfrm>
          <a:custGeom>
            <a:avLst/>
            <a:gdLst/>
            <a:ahLst/>
            <a:cxnLst/>
            <a:rect r="r" b="b" t="t" l="l"/>
            <a:pathLst>
              <a:path h="445091" w="438971">
                <a:moveTo>
                  <a:pt x="0" y="0"/>
                </a:moveTo>
                <a:lnTo>
                  <a:pt x="438971" y="0"/>
                </a:lnTo>
                <a:lnTo>
                  <a:pt x="438971" y="445091"/>
                </a:lnTo>
                <a:lnTo>
                  <a:pt x="0" y="44509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0">
            <a:off x="9228871" y="1256486"/>
            <a:ext cx="4006367" cy="3079895"/>
          </a:xfrm>
          <a:custGeom>
            <a:avLst/>
            <a:gdLst/>
            <a:ahLst/>
            <a:cxnLst/>
            <a:rect r="r" b="b" t="t" l="l"/>
            <a:pathLst>
              <a:path h="3079895" w="4006367">
                <a:moveTo>
                  <a:pt x="4006367" y="0"/>
                </a:moveTo>
                <a:lnTo>
                  <a:pt x="0" y="0"/>
                </a:lnTo>
                <a:lnTo>
                  <a:pt x="0" y="3079895"/>
                </a:lnTo>
                <a:lnTo>
                  <a:pt x="4006367" y="3079895"/>
                </a:lnTo>
                <a:lnTo>
                  <a:pt x="4006367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679695" y="3562741"/>
            <a:ext cx="4108901" cy="2814598"/>
          </a:xfrm>
          <a:custGeom>
            <a:avLst/>
            <a:gdLst/>
            <a:ahLst/>
            <a:cxnLst/>
            <a:rect r="r" b="b" t="t" l="l"/>
            <a:pathLst>
              <a:path h="2814598" w="4108901">
                <a:moveTo>
                  <a:pt x="0" y="0"/>
                </a:moveTo>
                <a:lnTo>
                  <a:pt x="4108902" y="0"/>
                </a:lnTo>
                <a:lnTo>
                  <a:pt x="4108902" y="2814597"/>
                </a:lnTo>
                <a:lnTo>
                  <a:pt x="0" y="281459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6882735" y="3377317"/>
            <a:ext cx="3185445" cy="3185445"/>
          </a:xfrm>
          <a:custGeom>
            <a:avLst/>
            <a:gdLst/>
            <a:ahLst/>
            <a:cxnLst/>
            <a:rect r="r" b="b" t="t" l="l"/>
            <a:pathLst>
              <a:path h="3185445" w="3185445">
                <a:moveTo>
                  <a:pt x="0" y="0"/>
                </a:moveTo>
                <a:lnTo>
                  <a:pt x="3185445" y="0"/>
                </a:lnTo>
                <a:lnTo>
                  <a:pt x="3185445" y="3185445"/>
                </a:lnTo>
                <a:lnTo>
                  <a:pt x="0" y="318544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818994" y="1627693"/>
            <a:ext cx="6362892" cy="250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3"/>
              </a:lnSpc>
              <a:spcBef>
                <a:spcPct val="0"/>
              </a:spcBef>
            </a:pPr>
            <a:r>
              <a:rPr lang="en-US" sz="9067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GAMBAR APA INI?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613513" y="1413626"/>
            <a:ext cx="3198937" cy="2288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13"/>
              </a:lnSpc>
              <a:spcBef>
                <a:spcPct val="0"/>
              </a:spcBef>
            </a:pPr>
            <a:r>
              <a:rPr lang="en-US" sz="4178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Anak-anak, siapa yang pernah melihat gambar-gambar ini?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468802" y="6364481"/>
            <a:ext cx="2530687" cy="852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4"/>
              </a:lnSpc>
              <a:spcBef>
                <a:spcPct val="0"/>
              </a:spcBef>
            </a:pPr>
            <a:r>
              <a:rPr lang="en-US" sz="5930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Sushi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210114" y="6424963"/>
            <a:ext cx="2530687" cy="852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4"/>
              </a:lnSpc>
              <a:spcBef>
                <a:spcPct val="0"/>
              </a:spcBef>
            </a:pPr>
            <a:r>
              <a:rPr lang="en-US" sz="5930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Pikachuu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77164" y="1072353"/>
            <a:ext cx="1342291" cy="1269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3"/>
              </a:lnSpc>
              <a:spcBef>
                <a:spcPct val="0"/>
              </a:spcBef>
            </a:pPr>
            <a:r>
              <a:rPr lang="en-US" sz="9067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1</a:t>
            </a:r>
          </a:p>
        </p:txBody>
      </p:sp>
    </p:spTree>
  </p:cSld>
  <p:clrMapOvr>
    <a:masterClrMapping/>
  </p:clrMapOvr>
  <p:transition spd="slow">
    <p:cover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0C8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13367" y="377294"/>
            <a:ext cx="12488618" cy="6259920"/>
          </a:xfrm>
          <a:custGeom>
            <a:avLst/>
            <a:gdLst/>
            <a:ahLst/>
            <a:cxnLst/>
            <a:rect r="r" b="b" t="t" l="l"/>
            <a:pathLst>
              <a:path h="6259920" w="12488618">
                <a:moveTo>
                  <a:pt x="0" y="0"/>
                </a:moveTo>
                <a:lnTo>
                  <a:pt x="12488617" y="0"/>
                </a:lnTo>
                <a:lnTo>
                  <a:pt x="12488617" y="6259919"/>
                </a:lnTo>
                <a:lnTo>
                  <a:pt x="0" y="62599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04233" y="742912"/>
            <a:ext cx="8479535" cy="2128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70"/>
              </a:lnSpc>
            </a:pPr>
            <a:r>
              <a:rPr lang="en-US" sz="9067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KENAPA BELAJAR BAHASA JEPANG?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589098" y="2871553"/>
            <a:ext cx="10682112" cy="3085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5"/>
              </a:lnSpc>
            </a:pPr>
            <a:r>
              <a:rPr lang="en-US" sz="3699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🎌 Bisa mengerti anime favorit.</a:t>
            </a:r>
          </a:p>
          <a:p>
            <a:pPr algn="ctr">
              <a:lnSpc>
                <a:spcPts val="3995"/>
              </a:lnSpc>
            </a:pPr>
            <a:r>
              <a:rPr lang="en-US" sz="3699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🎮 Bisa tahu arti game Jepang.</a:t>
            </a:r>
          </a:p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🎵 Bisa menyanyikan lagu Jepang.</a:t>
            </a:r>
          </a:p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✈️ Kalau liburan ke Jepang tidak bingung.</a:t>
            </a:r>
          </a:p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😊 Menambah teman dari negara lain.</a:t>
            </a:r>
          </a:p>
          <a:p>
            <a:pPr algn="ctr">
              <a:lnSpc>
                <a:spcPts val="3995"/>
              </a:lnSpc>
              <a:spcBef>
                <a:spcPct val="0"/>
              </a:spcBef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4586695">
            <a:off x="2472461" y="809969"/>
            <a:ext cx="2233275" cy="2516366"/>
          </a:xfrm>
          <a:custGeom>
            <a:avLst/>
            <a:gdLst/>
            <a:ahLst/>
            <a:cxnLst/>
            <a:rect r="r" b="b" t="t" l="l"/>
            <a:pathLst>
              <a:path h="2516366" w="2233275">
                <a:moveTo>
                  <a:pt x="0" y="0"/>
                </a:moveTo>
                <a:lnTo>
                  <a:pt x="2233275" y="0"/>
                </a:lnTo>
                <a:lnTo>
                  <a:pt x="2233275" y="2516366"/>
                </a:lnTo>
                <a:lnTo>
                  <a:pt x="0" y="2516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246372">
            <a:off x="-1623874" y="5772575"/>
            <a:ext cx="4150399" cy="4962434"/>
          </a:xfrm>
          <a:custGeom>
            <a:avLst/>
            <a:gdLst/>
            <a:ahLst/>
            <a:cxnLst/>
            <a:rect r="r" b="b" t="t" l="l"/>
            <a:pathLst>
              <a:path h="4962434" w="4150399">
                <a:moveTo>
                  <a:pt x="0" y="0"/>
                </a:moveTo>
                <a:lnTo>
                  <a:pt x="4150399" y="0"/>
                </a:lnTo>
                <a:lnTo>
                  <a:pt x="4150399" y="4962433"/>
                </a:lnTo>
                <a:lnTo>
                  <a:pt x="0" y="49624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30327">
            <a:off x="695877" y="5314205"/>
            <a:ext cx="4403312" cy="7898317"/>
          </a:xfrm>
          <a:custGeom>
            <a:avLst/>
            <a:gdLst/>
            <a:ahLst/>
            <a:cxnLst/>
            <a:rect r="r" b="b" t="t" l="l"/>
            <a:pathLst>
              <a:path h="7898317" w="4403312">
                <a:moveTo>
                  <a:pt x="0" y="0"/>
                </a:moveTo>
                <a:lnTo>
                  <a:pt x="4403312" y="0"/>
                </a:lnTo>
                <a:lnTo>
                  <a:pt x="4403312" y="7898317"/>
                </a:lnTo>
                <a:lnTo>
                  <a:pt x="0" y="78983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073952" y="5824885"/>
            <a:ext cx="3137290" cy="8775636"/>
          </a:xfrm>
          <a:custGeom>
            <a:avLst/>
            <a:gdLst/>
            <a:ahLst/>
            <a:cxnLst/>
            <a:rect r="r" b="b" t="t" l="l"/>
            <a:pathLst>
              <a:path h="8775636" w="3137290">
                <a:moveTo>
                  <a:pt x="0" y="0"/>
                </a:moveTo>
                <a:lnTo>
                  <a:pt x="3137290" y="0"/>
                </a:lnTo>
                <a:lnTo>
                  <a:pt x="3137290" y="8775635"/>
                </a:lnTo>
                <a:lnTo>
                  <a:pt x="0" y="87756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540096">
            <a:off x="10181943" y="8962854"/>
            <a:ext cx="7315200" cy="1489641"/>
          </a:xfrm>
          <a:custGeom>
            <a:avLst/>
            <a:gdLst/>
            <a:ahLst/>
            <a:cxnLst/>
            <a:rect r="r" b="b" t="t" l="l"/>
            <a:pathLst>
              <a:path h="1489641" w="7315200">
                <a:moveTo>
                  <a:pt x="0" y="0"/>
                </a:moveTo>
                <a:lnTo>
                  <a:pt x="7315200" y="0"/>
                </a:lnTo>
                <a:lnTo>
                  <a:pt x="7315200" y="1489641"/>
                </a:lnTo>
                <a:lnTo>
                  <a:pt x="0" y="14896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533191" y="5945834"/>
            <a:ext cx="3374136" cy="8229600"/>
          </a:xfrm>
          <a:custGeom>
            <a:avLst/>
            <a:gdLst/>
            <a:ahLst/>
            <a:cxnLst/>
            <a:rect r="r" b="b" t="t" l="l"/>
            <a:pathLst>
              <a:path h="8229600" w="3374136">
                <a:moveTo>
                  <a:pt x="0" y="0"/>
                </a:moveTo>
                <a:lnTo>
                  <a:pt x="3374136" y="0"/>
                </a:lnTo>
                <a:lnTo>
                  <a:pt x="3374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386973">
            <a:off x="15167836" y="-1835249"/>
            <a:ext cx="3489842" cy="6440983"/>
          </a:xfrm>
          <a:custGeom>
            <a:avLst/>
            <a:gdLst/>
            <a:ahLst/>
            <a:cxnLst/>
            <a:rect r="r" b="b" t="t" l="l"/>
            <a:pathLst>
              <a:path h="6440983" w="3489842">
                <a:moveTo>
                  <a:pt x="0" y="0"/>
                </a:moveTo>
                <a:lnTo>
                  <a:pt x="3489841" y="0"/>
                </a:lnTo>
                <a:lnTo>
                  <a:pt x="3489841" y="6440984"/>
                </a:lnTo>
                <a:lnTo>
                  <a:pt x="0" y="644098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206535">
            <a:off x="775464" y="3144832"/>
            <a:ext cx="1431022" cy="1558539"/>
          </a:xfrm>
          <a:custGeom>
            <a:avLst/>
            <a:gdLst/>
            <a:ahLst/>
            <a:cxnLst/>
            <a:rect r="r" b="b" t="t" l="l"/>
            <a:pathLst>
              <a:path h="1558539" w="1431022">
                <a:moveTo>
                  <a:pt x="0" y="0"/>
                </a:moveTo>
                <a:lnTo>
                  <a:pt x="1431023" y="0"/>
                </a:lnTo>
                <a:lnTo>
                  <a:pt x="1431023" y="1558539"/>
                </a:lnTo>
                <a:lnTo>
                  <a:pt x="0" y="155853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317096" y="1637504"/>
            <a:ext cx="488222" cy="495028"/>
          </a:xfrm>
          <a:custGeom>
            <a:avLst/>
            <a:gdLst/>
            <a:ahLst/>
            <a:cxnLst/>
            <a:rect r="r" b="b" t="t" l="l"/>
            <a:pathLst>
              <a:path h="495028" w="488222">
                <a:moveTo>
                  <a:pt x="0" y="0"/>
                </a:moveTo>
                <a:lnTo>
                  <a:pt x="488222" y="0"/>
                </a:lnTo>
                <a:lnTo>
                  <a:pt x="488222" y="495029"/>
                </a:lnTo>
                <a:lnTo>
                  <a:pt x="0" y="49502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82146" y="2499062"/>
            <a:ext cx="594530" cy="602819"/>
          </a:xfrm>
          <a:custGeom>
            <a:avLst/>
            <a:gdLst/>
            <a:ahLst/>
            <a:cxnLst/>
            <a:rect r="r" b="b" t="t" l="l"/>
            <a:pathLst>
              <a:path h="602819" w="594530">
                <a:moveTo>
                  <a:pt x="0" y="0"/>
                </a:moveTo>
                <a:lnTo>
                  <a:pt x="594530" y="0"/>
                </a:lnTo>
                <a:lnTo>
                  <a:pt x="594530" y="602819"/>
                </a:lnTo>
                <a:lnTo>
                  <a:pt x="0" y="60281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2670622" y="4712585"/>
            <a:ext cx="4799663" cy="4799663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892E2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2719241" y="1271675"/>
            <a:ext cx="1739715" cy="1410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28"/>
              </a:lnSpc>
              <a:spcBef>
                <a:spcPct val="0"/>
              </a:spcBef>
            </a:pPr>
            <a:r>
              <a:rPr lang="en-US" sz="9933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868493" y="5608611"/>
            <a:ext cx="4403920" cy="3160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5506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Siapa yang ingin punya teman dari luar negeri?</a:t>
            </a:r>
          </a:p>
          <a:p>
            <a:pPr algn="ctr">
              <a:lnSpc>
                <a:spcPts val="4900"/>
              </a:lnSpc>
            </a:pPr>
            <a:r>
              <a:rPr lang="en-US" sz="5506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Yuk belajar bareng sensei!</a:t>
            </a:r>
          </a:p>
        </p:txBody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18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86973">
            <a:off x="15514379" y="-588438"/>
            <a:ext cx="3489842" cy="6440983"/>
          </a:xfrm>
          <a:custGeom>
            <a:avLst/>
            <a:gdLst/>
            <a:ahLst/>
            <a:cxnLst/>
            <a:rect r="r" b="b" t="t" l="l"/>
            <a:pathLst>
              <a:path h="6440983" w="3489842">
                <a:moveTo>
                  <a:pt x="0" y="0"/>
                </a:moveTo>
                <a:lnTo>
                  <a:pt x="3489842" y="0"/>
                </a:lnTo>
                <a:lnTo>
                  <a:pt x="3489842" y="6440983"/>
                </a:lnTo>
                <a:lnTo>
                  <a:pt x="0" y="64409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307524">
            <a:off x="-1976312" y="4800043"/>
            <a:ext cx="6060368" cy="7246092"/>
          </a:xfrm>
          <a:custGeom>
            <a:avLst/>
            <a:gdLst/>
            <a:ahLst/>
            <a:cxnLst/>
            <a:rect r="r" b="b" t="t" l="l"/>
            <a:pathLst>
              <a:path h="7246092" w="6060368">
                <a:moveTo>
                  <a:pt x="0" y="0"/>
                </a:moveTo>
                <a:lnTo>
                  <a:pt x="6060368" y="0"/>
                </a:lnTo>
                <a:lnTo>
                  <a:pt x="6060368" y="7246092"/>
                </a:lnTo>
                <a:lnTo>
                  <a:pt x="0" y="72460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360050" y="600853"/>
            <a:ext cx="10171420" cy="9217849"/>
          </a:xfrm>
          <a:custGeom>
            <a:avLst/>
            <a:gdLst/>
            <a:ahLst/>
            <a:cxnLst/>
            <a:rect r="r" b="b" t="t" l="l"/>
            <a:pathLst>
              <a:path h="9217849" w="10171420">
                <a:moveTo>
                  <a:pt x="0" y="0"/>
                </a:moveTo>
                <a:lnTo>
                  <a:pt x="10171420" y="0"/>
                </a:lnTo>
                <a:lnTo>
                  <a:pt x="10171420" y="9217849"/>
                </a:lnTo>
                <a:lnTo>
                  <a:pt x="0" y="92178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480745" y="151423"/>
            <a:ext cx="7315200" cy="1489641"/>
          </a:xfrm>
          <a:custGeom>
            <a:avLst/>
            <a:gdLst/>
            <a:ahLst/>
            <a:cxnLst/>
            <a:rect r="r" b="b" t="t" l="l"/>
            <a:pathLst>
              <a:path h="1489641" w="7315200">
                <a:moveTo>
                  <a:pt x="0" y="0"/>
                </a:moveTo>
                <a:lnTo>
                  <a:pt x="7315200" y="0"/>
                </a:lnTo>
                <a:lnTo>
                  <a:pt x="7315200" y="1489640"/>
                </a:lnTo>
                <a:lnTo>
                  <a:pt x="0" y="14896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05366" y="1200793"/>
            <a:ext cx="5264613" cy="12067881"/>
          </a:xfrm>
          <a:custGeom>
            <a:avLst/>
            <a:gdLst/>
            <a:ahLst/>
            <a:cxnLst/>
            <a:rect r="r" b="b" t="t" l="l"/>
            <a:pathLst>
              <a:path h="12067881" w="5264613">
                <a:moveTo>
                  <a:pt x="0" y="0"/>
                </a:moveTo>
                <a:lnTo>
                  <a:pt x="5264614" y="0"/>
                </a:lnTo>
                <a:lnTo>
                  <a:pt x="5264614" y="12067881"/>
                </a:lnTo>
                <a:lnTo>
                  <a:pt x="0" y="1206788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04579" y="1483843"/>
            <a:ext cx="7250794" cy="23401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5"/>
              </a:lnSpc>
            </a:pPr>
            <a:r>
              <a:rPr lang="en-US" sz="9593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BAHASA JEPANG ITU MUDAH!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6469980" y="1180344"/>
            <a:ext cx="2741440" cy="4002103"/>
          </a:xfrm>
          <a:custGeom>
            <a:avLst/>
            <a:gdLst/>
            <a:ahLst/>
            <a:cxnLst/>
            <a:rect r="r" b="b" t="t" l="l"/>
            <a:pathLst>
              <a:path h="4002103" w="2741440">
                <a:moveTo>
                  <a:pt x="0" y="0"/>
                </a:moveTo>
                <a:lnTo>
                  <a:pt x="2741440" y="0"/>
                </a:lnTo>
                <a:lnTo>
                  <a:pt x="2741440" y="4002103"/>
                </a:lnTo>
                <a:lnTo>
                  <a:pt x="0" y="40021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804579" y="3983183"/>
            <a:ext cx="7282362" cy="996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3500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Bahasa Jepang memiliki bunyi yang mudah.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76820" y="2503433"/>
            <a:ext cx="1927759" cy="1470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89"/>
              </a:lnSpc>
              <a:spcBef>
                <a:spcPct val="0"/>
              </a:spcBef>
            </a:pPr>
            <a:r>
              <a:rPr lang="en-US" sz="10453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3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761141" y="3319301"/>
            <a:ext cx="888451" cy="900837"/>
          </a:xfrm>
          <a:custGeom>
            <a:avLst/>
            <a:gdLst/>
            <a:ahLst/>
            <a:cxnLst/>
            <a:rect r="r" b="b" t="t" l="l"/>
            <a:pathLst>
              <a:path h="900837" w="888451">
                <a:moveTo>
                  <a:pt x="0" y="0"/>
                </a:moveTo>
                <a:lnTo>
                  <a:pt x="888451" y="0"/>
                </a:lnTo>
                <a:lnTo>
                  <a:pt x="888451" y="900837"/>
                </a:lnTo>
                <a:lnTo>
                  <a:pt x="0" y="90083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898606" y="6150086"/>
            <a:ext cx="594530" cy="602819"/>
          </a:xfrm>
          <a:custGeom>
            <a:avLst/>
            <a:gdLst/>
            <a:ahLst/>
            <a:cxnLst/>
            <a:rect r="r" b="b" t="t" l="l"/>
            <a:pathLst>
              <a:path h="602819" w="594530">
                <a:moveTo>
                  <a:pt x="0" y="0"/>
                </a:moveTo>
                <a:lnTo>
                  <a:pt x="594530" y="0"/>
                </a:lnTo>
                <a:lnTo>
                  <a:pt x="594530" y="602818"/>
                </a:lnTo>
                <a:lnTo>
                  <a:pt x="0" y="60281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070129" y="7187565"/>
            <a:ext cx="8222847" cy="1372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05"/>
              </a:lnSpc>
            </a:pPr>
            <a:r>
              <a:rPr lang="en-US" b="true" sz="4177">
                <a:solidFill>
                  <a:srgbClr val="280B60"/>
                </a:solidFill>
                <a:latin typeface="Poppins Bold"/>
                <a:ea typeface="Poppins Bold"/>
                <a:cs typeface="Poppins Bold"/>
                <a:sym typeface="Poppins Bold"/>
              </a:rPr>
              <a:t>Ayo baca bersama!</a:t>
            </a:r>
          </a:p>
          <a:p>
            <a:pPr algn="ctr">
              <a:lnSpc>
                <a:spcPts val="5305"/>
              </a:lnSpc>
            </a:pPr>
            <a:r>
              <a:rPr lang="en-US" b="true" sz="4177">
                <a:solidFill>
                  <a:srgbClr val="280B60"/>
                </a:solidFill>
                <a:latin typeface="Poppins Bold"/>
                <a:ea typeface="Poppins Bold"/>
                <a:cs typeface="Poppins Bold"/>
                <a:sym typeface="Poppins Bold"/>
              </a:rPr>
              <a:t>あ　い　う　え　お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706135" y="5153025"/>
            <a:ext cx="8289644" cy="1948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3500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Contohnya:</a:t>
            </a:r>
          </a:p>
          <a:p>
            <a:pPr algn="l">
              <a:lnSpc>
                <a:spcPts val="3780"/>
              </a:lnSpc>
            </a:pPr>
            <a:r>
              <a:rPr lang="en-US" sz="3500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A - I - U - E - O</a:t>
            </a:r>
          </a:p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3500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Sama seperti kita belajar membaca waktu kecil.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36385" y="8467477"/>
            <a:ext cx="867013" cy="635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12"/>
              </a:lnSpc>
              <a:spcBef>
                <a:spcPct val="0"/>
              </a:spcBef>
            </a:pPr>
            <a:r>
              <a:rPr lang="en-US" b="true" sz="4177">
                <a:solidFill>
                  <a:srgbClr val="280B60"/>
                </a:solidFill>
                <a:latin typeface="Poppins Bold"/>
                <a:ea typeface="Poppins Bold"/>
                <a:cs typeface="Poppins Bold"/>
                <a:sym typeface="Poppins Bold"/>
              </a:rPr>
              <a:t>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708238" y="8467477"/>
            <a:ext cx="867013" cy="635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12"/>
              </a:lnSpc>
              <a:spcBef>
                <a:spcPct val="0"/>
              </a:spcBef>
            </a:pPr>
            <a:r>
              <a:rPr lang="en-US" b="true" sz="4177">
                <a:solidFill>
                  <a:srgbClr val="280B60"/>
                </a:solidFill>
                <a:latin typeface="Poppins Bold"/>
                <a:ea typeface="Poppins Bold"/>
                <a:cs typeface="Poppins Bold"/>
                <a:sym typeface="Poppins Bold"/>
              </a:rPr>
              <a:t>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779597" y="8467477"/>
            <a:ext cx="867013" cy="635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12"/>
              </a:lnSpc>
              <a:spcBef>
                <a:spcPct val="0"/>
              </a:spcBef>
            </a:pPr>
            <a:r>
              <a:rPr lang="en-US" b="true" sz="4177">
                <a:solidFill>
                  <a:srgbClr val="280B60"/>
                </a:solidFill>
                <a:latin typeface="Poppins Bold"/>
                <a:ea typeface="Poppins Bold"/>
                <a:cs typeface="Poppins Bold"/>
                <a:sym typeface="Poppins Bold"/>
              </a:rPr>
              <a:t>U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850957" y="8467477"/>
            <a:ext cx="867013" cy="635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12"/>
              </a:lnSpc>
              <a:spcBef>
                <a:spcPct val="0"/>
              </a:spcBef>
            </a:pPr>
            <a:r>
              <a:rPr lang="en-US" b="true" sz="4177">
                <a:solidFill>
                  <a:srgbClr val="280B60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922316" y="8467477"/>
            <a:ext cx="867013" cy="635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12"/>
              </a:lnSpc>
              <a:spcBef>
                <a:spcPct val="0"/>
              </a:spcBef>
            </a:pPr>
            <a:r>
              <a:rPr lang="en-US" b="true" sz="4177">
                <a:solidFill>
                  <a:srgbClr val="280B60"/>
                </a:solidFill>
                <a:latin typeface="Poppins Bold"/>
                <a:ea typeface="Poppins Bold"/>
                <a:cs typeface="Poppins Bold"/>
                <a:sym typeface="Poppins Bold"/>
              </a:rPr>
              <a:t>O</a:t>
            </a:r>
          </a:p>
        </p:txBody>
      </p:sp>
    </p:spTree>
  </p:cSld>
  <p:clrMapOvr>
    <a:masterClrMapping/>
  </p:clrMapOvr>
  <p:transition spd="slow">
    <p:push dir="r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B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839314">
            <a:off x="9320804" y="7492446"/>
            <a:ext cx="4835769" cy="4114800"/>
          </a:xfrm>
          <a:custGeom>
            <a:avLst/>
            <a:gdLst/>
            <a:ahLst/>
            <a:cxnLst/>
            <a:rect r="r" b="b" t="t" l="l"/>
            <a:pathLst>
              <a:path h="4114800" w="4835769">
                <a:moveTo>
                  <a:pt x="0" y="0"/>
                </a:moveTo>
                <a:lnTo>
                  <a:pt x="4835769" y="0"/>
                </a:lnTo>
                <a:lnTo>
                  <a:pt x="48357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738688" y="638444"/>
            <a:ext cx="5074347" cy="12301448"/>
          </a:xfrm>
          <a:custGeom>
            <a:avLst/>
            <a:gdLst/>
            <a:ahLst/>
            <a:cxnLst/>
            <a:rect r="r" b="b" t="t" l="l"/>
            <a:pathLst>
              <a:path h="12301448" w="5074347">
                <a:moveTo>
                  <a:pt x="0" y="0"/>
                </a:moveTo>
                <a:lnTo>
                  <a:pt x="5074348" y="0"/>
                </a:lnTo>
                <a:lnTo>
                  <a:pt x="5074348" y="12301448"/>
                </a:lnTo>
                <a:lnTo>
                  <a:pt x="0" y="123014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496811" y="-1200210"/>
            <a:ext cx="4835769" cy="4114800"/>
          </a:xfrm>
          <a:custGeom>
            <a:avLst/>
            <a:gdLst/>
            <a:ahLst/>
            <a:cxnLst/>
            <a:rect r="r" b="b" t="t" l="l"/>
            <a:pathLst>
              <a:path h="4114800" w="4835769">
                <a:moveTo>
                  <a:pt x="0" y="0"/>
                </a:moveTo>
                <a:lnTo>
                  <a:pt x="4835770" y="0"/>
                </a:lnTo>
                <a:lnTo>
                  <a:pt x="48357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82905" y="638444"/>
            <a:ext cx="10248158" cy="9223342"/>
          </a:xfrm>
          <a:custGeom>
            <a:avLst/>
            <a:gdLst/>
            <a:ahLst/>
            <a:cxnLst/>
            <a:rect r="r" b="b" t="t" l="l"/>
            <a:pathLst>
              <a:path h="9223342" w="10248158">
                <a:moveTo>
                  <a:pt x="0" y="0"/>
                </a:moveTo>
                <a:lnTo>
                  <a:pt x="10248157" y="0"/>
                </a:lnTo>
                <a:lnTo>
                  <a:pt x="10248157" y="9223342"/>
                </a:lnTo>
                <a:lnTo>
                  <a:pt x="0" y="92233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31992" y="3357049"/>
            <a:ext cx="8575529" cy="1880125"/>
            <a:chOff x="0" y="0"/>
            <a:chExt cx="2611384" cy="5725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11384" cy="572528"/>
            </a:xfrm>
            <a:custGeom>
              <a:avLst/>
              <a:gdLst/>
              <a:ahLst/>
              <a:cxnLst/>
              <a:rect r="r" b="b" t="t" l="l"/>
              <a:pathLst>
                <a:path h="572528" w="2611384">
                  <a:moveTo>
                    <a:pt x="46042" y="0"/>
                  </a:moveTo>
                  <a:lnTo>
                    <a:pt x="2565341" y="0"/>
                  </a:lnTo>
                  <a:cubicBezTo>
                    <a:pt x="2577553" y="0"/>
                    <a:pt x="2589264" y="4851"/>
                    <a:pt x="2597898" y="13486"/>
                  </a:cubicBezTo>
                  <a:cubicBezTo>
                    <a:pt x="2606533" y="22120"/>
                    <a:pt x="2611384" y="33831"/>
                    <a:pt x="2611384" y="46042"/>
                  </a:cubicBezTo>
                  <a:lnTo>
                    <a:pt x="2611384" y="526485"/>
                  </a:lnTo>
                  <a:cubicBezTo>
                    <a:pt x="2611384" y="551914"/>
                    <a:pt x="2590770" y="572528"/>
                    <a:pt x="2565341" y="572528"/>
                  </a:cubicBezTo>
                  <a:lnTo>
                    <a:pt x="46042" y="572528"/>
                  </a:lnTo>
                  <a:cubicBezTo>
                    <a:pt x="20614" y="572528"/>
                    <a:pt x="0" y="551914"/>
                    <a:pt x="0" y="526485"/>
                  </a:cubicBezTo>
                  <a:lnTo>
                    <a:pt x="0" y="46042"/>
                  </a:lnTo>
                  <a:cubicBezTo>
                    <a:pt x="0" y="20614"/>
                    <a:pt x="20614" y="0"/>
                    <a:pt x="46042" y="0"/>
                  </a:cubicBezTo>
                  <a:close/>
                </a:path>
              </a:pathLst>
            </a:custGeom>
            <a:solidFill>
              <a:srgbClr val="F88AC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611384" cy="6106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841696">
            <a:off x="7793053" y="171540"/>
            <a:ext cx="3045872" cy="1507706"/>
          </a:xfrm>
          <a:custGeom>
            <a:avLst/>
            <a:gdLst/>
            <a:ahLst/>
            <a:cxnLst/>
            <a:rect r="r" b="b" t="t" l="l"/>
            <a:pathLst>
              <a:path h="1507706" w="3045872">
                <a:moveTo>
                  <a:pt x="0" y="0"/>
                </a:moveTo>
                <a:lnTo>
                  <a:pt x="3045871" y="0"/>
                </a:lnTo>
                <a:lnTo>
                  <a:pt x="3045871" y="1507707"/>
                </a:lnTo>
                <a:lnTo>
                  <a:pt x="0" y="150770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3526083">
            <a:off x="15879580" y="-833492"/>
            <a:ext cx="2759440" cy="5092927"/>
          </a:xfrm>
          <a:custGeom>
            <a:avLst/>
            <a:gdLst/>
            <a:ahLst/>
            <a:cxnLst/>
            <a:rect r="r" b="b" t="t" l="l"/>
            <a:pathLst>
              <a:path h="5092927" w="2759440">
                <a:moveTo>
                  <a:pt x="0" y="0"/>
                </a:moveTo>
                <a:lnTo>
                  <a:pt x="2759440" y="0"/>
                </a:lnTo>
                <a:lnTo>
                  <a:pt x="2759440" y="5092927"/>
                </a:lnTo>
                <a:lnTo>
                  <a:pt x="0" y="50929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91316" y="8773236"/>
            <a:ext cx="708153" cy="718025"/>
          </a:xfrm>
          <a:custGeom>
            <a:avLst/>
            <a:gdLst/>
            <a:ahLst/>
            <a:cxnLst/>
            <a:rect r="r" b="b" t="t" l="l"/>
            <a:pathLst>
              <a:path h="718025" w="708153">
                <a:moveTo>
                  <a:pt x="0" y="0"/>
                </a:moveTo>
                <a:lnTo>
                  <a:pt x="708153" y="0"/>
                </a:lnTo>
                <a:lnTo>
                  <a:pt x="708153" y="718025"/>
                </a:lnTo>
                <a:lnTo>
                  <a:pt x="0" y="71802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237485" y="4872800"/>
            <a:ext cx="744254" cy="754630"/>
          </a:xfrm>
          <a:custGeom>
            <a:avLst/>
            <a:gdLst/>
            <a:ahLst/>
            <a:cxnLst/>
            <a:rect r="r" b="b" t="t" l="l"/>
            <a:pathLst>
              <a:path h="754630" w="744254">
                <a:moveTo>
                  <a:pt x="0" y="0"/>
                </a:moveTo>
                <a:lnTo>
                  <a:pt x="744254" y="0"/>
                </a:lnTo>
                <a:lnTo>
                  <a:pt x="744254" y="754630"/>
                </a:lnTo>
                <a:lnTo>
                  <a:pt x="0" y="75463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829245" y="8822250"/>
            <a:ext cx="430055" cy="436050"/>
          </a:xfrm>
          <a:custGeom>
            <a:avLst/>
            <a:gdLst/>
            <a:ahLst/>
            <a:cxnLst/>
            <a:rect r="r" b="b" t="t" l="l"/>
            <a:pathLst>
              <a:path h="436050" w="430055">
                <a:moveTo>
                  <a:pt x="0" y="0"/>
                </a:moveTo>
                <a:lnTo>
                  <a:pt x="430055" y="0"/>
                </a:lnTo>
                <a:lnTo>
                  <a:pt x="430055" y="436050"/>
                </a:lnTo>
                <a:lnTo>
                  <a:pt x="0" y="4360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2371231">
            <a:off x="11826045" y="452638"/>
            <a:ext cx="920420" cy="1321753"/>
          </a:xfrm>
          <a:custGeom>
            <a:avLst/>
            <a:gdLst/>
            <a:ahLst/>
            <a:cxnLst/>
            <a:rect r="r" b="b" t="t" l="l"/>
            <a:pathLst>
              <a:path h="1321753" w="920420">
                <a:moveTo>
                  <a:pt x="0" y="0"/>
                </a:moveTo>
                <a:lnTo>
                  <a:pt x="920421" y="0"/>
                </a:lnTo>
                <a:lnTo>
                  <a:pt x="920421" y="1321752"/>
                </a:lnTo>
                <a:lnTo>
                  <a:pt x="0" y="132175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229631" y="847994"/>
            <a:ext cx="6954706" cy="2365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19"/>
              </a:lnSpc>
            </a:pPr>
            <a:r>
              <a:rPr lang="en-US" sz="9493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MENGENAL HURUF JEPANG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988439" y="3404674"/>
            <a:ext cx="8119083" cy="1602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10"/>
              </a:lnSpc>
              <a:spcBef>
                <a:spcPct val="0"/>
              </a:spcBef>
            </a:pPr>
            <a:r>
              <a:rPr lang="en-US" sz="5750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Hiragana : Huruf untuk kata-kata bahasa Jepang. ( あ : A 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261151" y="199135"/>
            <a:ext cx="1846371" cy="1343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53"/>
              </a:lnSpc>
              <a:spcBef>
                <a:spcPct val="0"/>
              </a:spcBef>
            </a:pPr>
            <a:r>
              <a:rPr lang="en-US" sz="9493">
                <a:solidFill>
                  <a:srgbClr val="FFFAF4"/>
                </a:solidFill>
                <a:latin typeface="Marykate"/>
                <a:ea typeface="Marykate"/>
                <a:cs typeface="Marykate"/>
                <a:sym typeface="Marykate"/>
              </a:rPr>
              <a:t>4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531992" y="5499660"/>
            <a:ext cx="8575529" cy="1880125"/>
            <a:chOff x="0" y="0"/>
            <a:chExt cx="2611384" cy="57252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611384" cy="572528"/>
            </a:xfrm>
            <a:custGeom>
              <a:avLst/>
              <a:gdLst/>
              <a:ahLst/>
              <a:cxnLst/>
              <a:rect r="r" b="b" t="t" l="l"/>
              <a:pathLst>
                <a:path h="572528" w="2611384">
                  <a:moveTo>
                    <a:pt x="46042" y="0"/>
                  </a:moveTo>
                  <a:lnTo>
                    <a:pt x="2565341" y="0"/>
                  </a:lnTo>
                  <a:cubicBezTo>
                    <a:pt x="2577553" y="0"/>
                    <a:pt x="2589264" y="4851"/>
                    <a:pt x="2597898" y="13486"/>
                  </a:cubicBezTo>
                  <a:cubicBezTo>
                    <a:pt x="2606533" y="22120"/>
                    <a:pt x="2611384" y="33831"/>
                    <a:pt x="2611384" y="46042"/>
                  </a:cubicBezTo>
                  <a:lnTo>
                    <a:pt x="2611384" y="526485"/>
                  </a:lnTo>
                  <a:cubicBezTo>
                    <a:pt x="2611384" y="551914"/>
                    <a:pt x="2590770" y="572528"/>
                    <a:pt x="2565341" y="572528"/>
                  </a:cubicBezTo>
                  <a:lnTo>
                    <a:pt x="46042" y="572528"/>
                  </a:lnTo>
                  <a:cubicBezTo>
                    <a:pt x="20614" y="572528"/>
                    <a:pt x="0" y="551914"/>
                    <a:pt x="0" y="526485"/>
                  </a:cubicBezTo>
                  <a:lnTo>
                    <a:pt x="0" y="46042"/>
                  </a:lnTo>
                  <a:cubicBezTo>
                    <a:pt x="0" y="20614"/>
                    <a:pt x="20614" y="0"/>
                    <a:pt x="46042" y="0"/>
                  </a:cubicBezTo>
                  <a:close/>
                </a:path>
              </a:pathLst>
            </a:custGeom>
            <a:solidFill>
              <a:srgbClr val="B18D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611384" cy="6106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988439" y="5547285"/>
            <a:ext cx="8119083" cy="1602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10"/>
              </a:lnSpc>
              <a:spcBef>
                <a:spcPct val="0"/>
              </a:spcBef>
            </a:pPr>
            <a:r>
              <a:rPr lang="en-US" sz="5750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Katakana : Huruf untuk kata dari luar negeri. ( ア : A )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437615" y="7646486"/>
            <a:ext cx="8575529" cy="1880125"/>
            <a:chOff x="0" y="0"/>
            <a:chExt cx="2611384" cy="57252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611384" cy="572528"/>
            </a:xfrm>
            <a:custGeom>
              <a:avLst/>
              <a:gdLst/>
              <a:ahLst/>
              <a:cxnLst/>
              <a:rect r="r" b="b" t="t" l="l"/>
              <a:pathLst>
                <a:path h="572528" w="2611384">
                  <a:moveTo>
                    <a:pt x="46042" y="0"/>
                  </a:moveTo>
                  <a:lnTo>
                    <a:pt x="2565341" y="0"/>
                  </a:lnTo>
                  <a:cubicBezTo>
                    <a:pt x="2577553" y="0"/>
                    <a:pt x="2589264" y="4851"/>
                    <a:pt x="2597898" y="13486"/>
                  </a:cubicBezTo>
                  <a:cubicBezTo>
                    <a:pt x="2606533" y="22120"/>
                    <a:pt x="2611384" y="33831"/>
                    <a:pt x="2611384" y="46042"/>
                  </a:cubicBezTo>
                  <a:lnTo>
                    <a:pt x="2611384" y="526485"/>
                  </a:lnTo>
                  <a:cubicBezTo>
                    <a:pt x="2611384" y="551914"/>
                    <a:pt x="2590770" y="572528"/>
                    <a:pt x="2565341" y="572528"/>
                  </a:cubicBezTo>
                  <a:lnTo>
                    <a:pt x="46042" y="572528"/>
                  </a:lnTo>
                  <a:cubicBezTo>
                    <a:pt x="20614" y="572528"/>
                    <a:pt x="0" y="551914"/>
                    <a:pt x="0" y="526485"/>
                  </a:cubicBezTo>
                  <a:lnTo>
                    <a:pt x="0" y="46042"/>
                  </a:lnTo>
                  <a:cubicBezTo>
                    <a:pt x="0" y="20614"/>
                    <a:pt x="20614" y="0"/>
                    <a:pt x="46042" y="0"/>
                  </a:cubicBezTo>
                  <a:close/>
                </a:path>
              </a:pathLst>
            </a:custGeom>
            <a:solidFill>
              <a:srgbClr val="70C8B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2611384" cy="6106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894061" y="7694111"/>
            <a:ext cx="8119083" cy="1602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10"/>
              </a:lnSpc>
            </a:pPr>
            <a:r>
              <a:rPr lang="en-US" sz="5750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Kanji : Huruf yang memiliki arti.</a:t>
            </a:r>
          </a:p>
          <a:p>
            <a:pPr algn="l">
              <a:lnSpc>
                <a:spcPts val="6210"/>
              </a:lnSpc>
              <a:spcBef>
                <a:spcPct val="0"/>
              </a:spcBef>
            </a:pPr>
            <a:r>
              <a:rPr lang="en-US" sz="5750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( 山 : Yama = Gunung )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98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4639430">
            <a:off x="13615331" y="-1878359"/>
            <a:ext cx="3489842" cy="6440983"/>
          </a:xfrm>
          <a:custGeom>
            <a:avLst/>
            <a:gdLst/>
            <a:ahLst/>
            <a:cxnLst/>
            <a:rect r="r" b="b" t="t" l="l"/>
            <a:pathLst>
              <a:path h="6440983" w="3489842">
                <a:moveTo>
                  <a:pt x="0" y="0"/>
                </a:moveTo>
                <a:lnTo>
                  <a:pt x="3489841" y="0"/>
                </a:lnTo>
                <a:lnTo>
                  <a:pt x="3489841" y="6440983"/>
                </a:lnTo>
                <a:lnTo>
                  <a:pt x="0" y="64409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632498">
            <a:off x="4396552" y="6273458"/>
            <a:ext cx="3489842" cy="6440983"/>
          </a:xfrm>
          <a:custGeom>
            <a:avLst/>
            <a:gdLst/>
            <a:ahLst/>
            <a:cxnLst/>
            <a:rect r="r" b="b" t="t" l="l"/>
            <a:pathLst>
              <a:path h="6440983" w="3489842">
                <a:moveTo>
                  <a:pt x="0" y="0"/>
                </a:moveTo>
                <a:lnTo>
                  <a:pt x="3489841" y="0"/>
                </a:lnTo>
                <a:lnTo>
                  <a:pt x="3489841" y="6440983"/>
                </a:lnTo>
                <a:lnTo>
                  <a:pt x="0" y="64409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752099" y="1028700"/>
            <a:ext cx="12783802" cy="8259706"/>
          </a:xfrm>
          <a:custGeom>
            <a:avLst/>
            <a:gdLst/>
            <a:ahLst/>
            <a:cxnLst/>
            <a:rect r="r" b="b" t="t" l="l"/>
            <a:pathLst>
              <a:path h="8259706" w="12783802">
                <a:moveTo>
                  <a:pt x="0" y="0"/>
                </a:moveTo>
                <a:lnTo>
                  <a:pt x="12783802" y="0"/>
                </a:lnTo>
                <a:lnTo>
                  <a:pt x="12783802" y="8259706"/>
                </a:lnTo>
                <a:lnTo>
                  <a:pt x="0" y="82597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70882" y="1627060"/>
            <a:ext cx="4312119" cy="1951234"/>
          </a:xfrm>
          <a:custGeom>
            <a:avLst/>
            <a:gdLst/>
            <a:ahLst/>
            <a:cxnLst/>
            <a:rect r="r" b="b" t="t" l="l"/>
            <a:pathLst>
              <a:path h="1951234" w="4312119">
                <a:moveTo>
                  <a:pt x="0" y="0"/>
                </a:moveTo>
                <a:lnTo>
                  <a:pt x="4312119" y="0"/>
                </a:lnTo>
                <a:lnTo>
                  <a:pt x="4312119" y="1951234"/>
                </a:lnTo>
                <a:lnTo>
                  <a:pt x="0" y="19512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58364">
            <a:off x="13951293" y="3021504"/>
            <a:ext cx="4281038" cy="9434795"/>
          </a:xfrm>
          <a:custGeom>
            <a:avLst/>
            <a:gdLst/>
            <a:ahLst/>
            <a:cxnLst/>
            <a:rect r="r" b="b" t="t" l="l"/>
            <a:pathLst>
              <a:path h="9434795" w="4281038">
                <a:moveTo>
                  <a:pt x="0" y="0"/>
                </a:moveTo>
                <a:lnTo>
                  <a:pt x="4281038" y="0"/>
                </a:lnTo>
                <a:lnTo>
                  <a:pt x="4281038" y="9434795"/>
                </a:lnTo>
                <a:lnTo>
                  <a:pt x="0" y="943479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641323">
            <a:off x="-1596313" y="4068988"/>
            <a:ext cx="6140741" cy="9080578"/>
          </a:xfrm>
          <a:custGeom>
            <a:avLst/>
            <a:gdLst/>
            <a:ahLst/>
            <a:cxnLst/>
            <a:rect r="r" b="b" t="t" l="l"/>
            <a:pathLst>
              <a:path h="9080578" w="6140741">
                <a:moveTo>
                  <a:pt x="6140741" y="0"/>
                </a:moveTo>
                <a:lnTo>
                  <a:pt x="0" y="0"/>
                </a:lnTo>
                <a:lnTo>
                  <a:pt x="0" y="9080578"/>
                </a:lnTo>
                <a:lnTo>
                  <a:pt x="6140741" y="9080578"/>
                </a:lnTo>
                <a:lnTo>
                  <a:pt x="6140741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483001" y="1245202"/>
            <a:ext cx="7889282" cy="250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3"/>
              </a:lnSpc>
              <a:spcBef>
                <a:spcPct val="0"/>
              </a:spcBef>
            </a:pPr>
            <a:r>
              <a:rPr lang="en-US" sz="9067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AYO BELAJAR SALAM JEPANG!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27636" y="2007164"/>
            <a:ext cx="1565574" cy="1269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3"/>
              </a:lnSpc>
              <a:spcBef>
                <a:spcPct val="0"/>
              </a:spcBef>
            </a:pPr>
            <a:r>
              <a:rPr lang="en-US" sz="9067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5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-1173727" y="-460941"/>
            <a:ext cx="7315200" cy="1489641"/>
          </a:xfrm>
          <a:custGeom>
            <a:avLst/>
            <a:gdLst/>
            <a:ahLst/>
            <a:cxnLst/>
            <a:rect r="r" b="b" t="t" l="l"/>
            <a:pathLst>
              <a:path h="1489641" w="7315200">
                <a:moveTo>
                  <a:pt x="0" y="0"/>
                </a:moveTo>
                <a:lnTo>
                  <a:pt x="7315200" y="0"/>
                </a:lnTo>
                <a:lnTo>
                  <a:pt x="7315200" y="1489641"/>
                </a:lnTo>
                <a:lnTo>
                  <a:pt x="0" y="14896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7259300" y="2099859"/>
            <a:ext cx="495904" cy="502817"/>
          </a:xfrm>
          <a:custGeom>
            <a:avLst/>
            <a:gdLst/>
            <a:ahLst/>
            <a:cxnLst/>
            <a:rect r="r" b="b" t="t" l="l"/>
            <a:pathLst>
              <a:path h="502817" w="495904">
                <a:moveTo>
                  <a:pt x="0" y="0"/>
                </a:moveTo>
                <a:lnTo>
                  <a:pt x="495904" y="0"/>
                </a:lnTo>
                <a:lnTo>
                  <a:pt x="495904" y="502818"/>
                </a:lnTo>
                <a:lnTo>
                  <a:pt x="0" y="50281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34170" y="3276884"/>
            <a:ext cx="594530" cy="602819"/>
          </a:xfrm>
          <a:custGeom>
            <a:avLst/>
            <a:gdLst/>
            <a:ahLst/>
            <a:cxnLst/>
            <a:rect r="r" b="b" t="t" l="l"/>
            <a:pathLst>
              <a:path h="602819" w="594530">
                <a:moveTo>
                  <a:pt x="0" y="0"/>
                </a:moveTo>
                <a:lnTo>
                  <a:pt x="594530" y="0"/>
                </a:lnTo>
                <a:lnTo>
                  <a:pt x="594530" y="602819"/>
                </a:lnTo>
                <a:lnTo>
                  <a:pt x="0" y="6028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174778" y="9493949"/>
            <a:ext cx="594530" cy="602819"/>
          </a:xfrm>
          <a:custGeom>
            <a:avLst/>
            <a:gdLst/>
            <a:ahLst/>
            <a:cxnLst/>
            <a:rect r="r" b="b" t="t" l="l"/>
            <a:pathLst>
              <a:path h="602819" w="594530">
                <a:moveTo>
                  <a:pt x="0" y="0"/>
                </a:moveTo>
                <a:lnTo>
                  <a:pt x="594530" y="0"/>
                </a:lnTo>
                <a:lnTo>
                  <a:pt x="594530" y="602819"/>
                </a:lnTo>
                <a:lnTo>
                  <a:pt x="0" y="6028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5252149" y="3879703"/>
            <a:ext cx="8350986" cy="1277972"/>
            <a:chOff x="0" y="0"/>
            <a:chExt cx="2253163" cy="34480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253163" cy="344807"/>
            </a:xfrm>
            <a:custGeom>
              <a:avLst/>
              <a:gdLst/>
              <a:ahLst/>
              <a:cxnLst/>
              <a:rect r="r" b="b" t="t" l="l"/>
              <a:pathLst>
                <a:path h="344807" w="2253163">
                  <a:moveTo>
                    <a:pt x="47280" y="0"/>
                  </a:moveTo>
                  <a:lnTo>
                    <a:pt x="2205882" y="0"/>
                  </a:lnTo>
                  <a:cubicBezTo>
                    <a:pt x="2231995" y="0"/>
                    <a:pt x="2253163" y="21168"/>
                    <a:pt x="2253163" y="47280"/>
                  </a:cubicBezTo>
                  <a:lnTo>
                    <a:pt x="2253163" y="297527"/>
                  </a:lnTo>
                  <a:cubicBezTo>
                    <a:pt x="2253163" y="323639"/>
                    <a:pt x="2231995" y="344807"/>
                    <a:pt x="2205882" y="344807"/>
                  </a:cubicBezTo>
                  <a:lnTo>
                    <a:pt x="47280" y="344807"/>
                  </a:lnTo>
                  <a:cubicBezTo>
                    <a:pt x="21168" y="344807"/>
                    <a:pt x="0" y="323639"/>
                    <a:pt x="0" y="297527"/>
                  </a:cubicBezTo>
                  <a:lnTo>
                    <a:pt x="0" y="47280"/>
                  </a:lnTo>
                  <a:cubicBezTo>
                    <a:pt x="0" y="21168"/>
                    <a:pt x="21168" y="0"/>
                    <a:pt x="47280" y="0"/>
                  </a:cubicBezTo>
                  <a:close/>
                </a:path>
              </a:pathLst>
            </a:custGeom>
            <a:solidFill>
              <a:srgbClr val="FFC127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253163" cy="3829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091265" y="5443425"/>
            <a:ext cx="8762516" cy="1277972"/>
            <a:chOff x="0" y="0"/>
            <a:chExt cx="2364197" cy="34480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364197" cy="344807"/>
            </a:xfrm>
            <a:custGeom>
              <a:avLst/>
              <a:gdLst/>
              <a:ahLst/>
              <a:cxnLst/>
              <a:rect r="r" b="b" t="t" l="l"/>
              <a:pathLst>
                <a:path h="344807" w="2364197">
                  <a:moveTo>
                    <a:pt x="45060" y="0"/>
                  </a:moveTo>
                  <a:lnTo>
                    <a:pt x="2319137" y="0"/>
                  </a:lnTo>
                  <a:cubicBezTo>
                    <a:pt x="2344023" y="0"/>
                    <a:pt x="2364197" y="20174"/>
                    <a:pt x="2364197" y="45060"/>
                  </a:cubicBezTo>
                  <a:lnTo>
                    <a:pt x="2364197" y="299747"/>
                  </a:lnTo>
                  <a:cubicBezTo>
                    <a:pt x="2364197" y="324633"/>
                    <a:pt x="2344023" y="344807"/>
                    <a:pt x="2319137" y="344807"/>
                  </a:cubicBezTo>
                  <a:lnTo>
                    <a:pt x="45060" y="344807"/>
                  </a:lnTo>
                  <a:cubicBezTo>
                    <a:pt x="20174" y="344807"/>
                    <a:pt x="0" y="324633"/>
                    <a:pt x="0" y="299747"/>
                  </a:cubicBezTo>
                  <a:lnTo>
                    <a:pt x="0" y="45060"/>
                  </a:lnTo>
                  <a:cubicBezTo>
                    <a:pt x="0" y="20174"/>
                    <a:pt x="20174" y="0"/>
                    <a:pt x="45060" y="0"/>
                  </a:cubicBezTo>
                  <a:close/>
                </a:path>
              </a:pathLst>
            </a:custGeom>
            <a:solidFill>
              <a:srgbClr val="F88AC8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364197" cy="3829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544802" y="7007148"/>
            <a:ext cx="9855441" cy="1277972"/>
            <a:chOff x="0" y="0"/>
            <a:chExt cx="2659077" cy="34480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659077" cy="344807"/>
            </a:xfrm>
            <a:custGeom>
              <a:avLst/>
              <a:gdLst/>
              <a:ahLst/>
              <a:cxnLst/>
              <a:rect r="r" b="b" t="t" l="l"/>
              <a:pathLst>
                <a:path h="344807" w="2659077">
                  <a:moveTo>
                    <a:pt x="40063" y="0"/>
                  </a:moveTo>
                  <a:lnTo>
                    <a:pt x="2619014" y="0"/>
                  </a:lnTo>
                  <a:cubicBezTo>
                    <a:pt x="2641140" y="0"/>
                    <a:pt x="2659077" y="17937"/>
                    <a:pt x="2659077" y="40063"/>
                  </a:cubicBezTo>
                  <a:lnTo>
                    <a:pt x="2659077" y="304744"/>
                  </a:lnTo>
                  <a:cubicBezTo>
                    <a:pt x="2659077" y="315370"/>
                    <a:pt x="2654856" y="325560"/>
                    <a:pt x="2647342" y="333073"/>
                  </a:cubicBezTo>
                  <a:cubicBezTo>
                    <a:pt x="2639829" y="340586"/>
                    <a:pt x="2629639" y="344807"/>
                    <a:pt x="2619014" y="344807"/>
                  </a:cubicBezTo>
                  <a:lnTo>
                    <a:pt x="40063" y="344807"/>
                  </a:lnTo>
                  <a:cubicBezTo>
                    <a:pt x="17937" y="344807"/>
                    <a:pt x="0" y="326870"/>
                    <a:pt x="0" y="304744"/>
                  </a:cubicBezTo>
                  <a:lnTo>
                    <a:pt x="0" y="40063"/>
                  </a:lnTo>
                  <a:cubicBezTo>
                    <a:pt x="0" y="17937"/>
                    <a:pt x="17937" y="0"/>
                    <a:pt x="40063" y="0"/>
                  </a:cubicBezTo>
                  <a:close/>
                </a:path>
              </a:pathLst>
            </a:custGeom>
            <a:solidFill>
              <a:srgbClr val="70C8B8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2659077" cy="3829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5292703" y="4116402"/>
            <a:ext cx="8269879" cy="736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5"/>
              </a:lnSpc>
              <a:spcBef>
                <a:spcPct val="0"/>
              </a:spcBef>
            </a:pPr>
            <a:r>
              <a:rPr lang="en-US" sz="5199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こんにちは : Konnichiwa (Halo)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042845" y="5691075"/>
            <a:ext cx="8769594" cy="736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5"/>
              </a:lnSpc>
              <a:spcBef>
                <a:spcPct val="0"/>
              </a:spcBef>
            </a:pPr>
            <a:r>
              <a:rPr lang="en-US" sz="5199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ありがとう : Arigatou (Terima kasih)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249967" y="7254798"/>
            <a:ext cx="10445111" cy="736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5"/>
              </a:lnSpc>
              <a:spcBef>
                <a:spcPct val="0"/>
              </a:spcBef>
            </a:pPr>
            <a:r>
              <a:rPr lang="en-US" sz="5199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さようなら : Sayounara (Sampai jumpa)</a:t>
            </a:r>
          </a:p>
        </p:txBody>
      </p:sp>
    </p:spTree>
  </p:cSld>
  <p:clrMapOvr>
    <a:masterClrMapping/>
  </p:clrMapOvr>
  <p:transition spd="slow">
    <p:push dir="d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0C8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14741" y="923602"/>
            <a:ext cx="10332025" cy="9363398"/>
          </a:xfrm>
          <a:custGeom>
            <a:avLst/>
            <a:gdLst/>
            <a:ahLst/>
            <a:cxnLst/>
            <a:rect r="r" b="b" t="t" l="l"/>
            <a:pathLst>
              <a:path h="9363398" w="10332025">
                <a:moveTo>
                  <a:pt x="0" y="0"/>
                </a:moveTo>
                <a:lnTo>
                  <a:pt x="10332025" y="0"/>
                </a:lnTo>
                <a:lnTo>
                  <a:pt x="10332025" y="9363398"/>
                </a:lnTo>
                <a:lnTo>
                  <a:pt x="0" y="9363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282040">
            <a:off x="11157633" y="291280"/>
            <a:ext cx="2106654" cy="2373694"/>
          </a:xfrm>
          <a:custGeom>
            <a:avLst/>
            <a:gdLst/>
            <a:ahLst/>
            <a:cxnLst/>
            <a:rect r="r" b="b" t="t" l="l"/>
            <a:pathLst>
              <a:path h="2373694" w="2106654">
                <a:moveTo>
                  <a:pt x="0" y="0"/>
                </a:moveTo>
                <a:lnTo>
                  <a:pt x="2106654" y="0"/>
                </a:lnTo>
                <a:lnTo>
                  <a:pt x="2106654" y="2373695"/>
                </a:lnTo>
                <a:lnTo>
                  <a:pt x="0" y="23736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8225065">
            <a:off x="205695" y="-1128705"/>
            <a:ext cx="3489842" cy="6440983"/>
          </a:xfrm>
          <a:custGeom>
            <a:avLst/>
            <a:gdLst/>
            <a:ahLst/>
            <a:cxnLst/>
            <a:rect r="r" b="b" t="t" l="l"/>
            <a:pathLst>
              <a:path h="6440983" w="3489842">
                <a:moveTo>
                  <a:pt x="0" y="0"/>
                </a:moveTo>
                <a:lnTo>
                  <a:pt x="3489842" y="0"/>
                </a:lnTo>
                <a:lnTo>
                  <a:pt x="3489842" y="6440983"/>
                </a:lnTo>
                <a:lnTo>
                  <a:pt x="0" y="64409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89177" y="780283"/>
            <a:ext cx="5163639" cy="13499710"/>
          </a:xfrm>
          <a:custGeom>
            <a:avLst/>
            <a:gdLst/>
            <a:ahLst/>
            <a:cxnLst/>
            <a:rect r="r" b="b" t="t" l="l"/>
            <a:pathLst>
              <a:path h="13499710" w="5163639">
                <a:moveTo>
                  <a:pt x="0" y="0"/>
                </a:moveTo>
                <a:lnTo>
                  <a:pt x="5163639" y="0"/>
                </a:lnTo>
                <a:lnTo>
                  <a:pt x="5163639" y="13499710"/>
                </a:lnTo>
                <a:lnTo>
                  <a:pt x="0" y="134997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744788">
            <a:off x="13818169" y="7132159"/>
            <a:ext cx="4150399" cy="4962434"/>
          </a:xfrm>
          <a:custGeom>
            <a:avLst/>
            <a:gdLst/>
            <a:ahLst/>
            <a:cxnLst/>
            <a:rect r="r" b="b" t="t" l="l"/>
            <a:pathLst>
              <a:path h="4962434" w="4150399">
                <a:moveTo>
                  <a:pt x="0" y="0"/>
                </a:moveTo>
                <a:lnTo>
                  <a:pt x="4150399" y="0"/>
                </a:lnTo>
                <a:lnTo>
                  <a:pt x="4150399" y="4962433"/>
                </a:lnTo>
                <a:lnTo>
                  <a:pt x="0" y="49624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898112">
            <a:off x="12683292" y="352850"/>
            <a:ext cx="7315200" cy="1489641"/>
          </a:xfrm>
          <a:custGeom>
            <a:avLst/>
            <a:gdLst/>
            <a:ahLst/>
            <a:cxnLst/>
            <a:rect r="r" b="b" t="t" l="l"/>
            <a:pathLst>
              <a:path h="1489641" w="7315200">
                <a:moveTo>
                  <a:pt x="0" y="0"/>
                </a:moveTo>
                <a:lnTo>
                  <a:pt x="7315200" y="0"/>
                </a:lnTo>
                <a:lnTo>
                  <a:pt x="7315200" y="1489641"/>
                </a:lnTo>
                <a:lnTo>
                  <a:pt x="0" y="1489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5541085"/>
            <a:ext cx="594530" cy="602819"/>
          </a:xfrm>
          <a:custGeom>
            <a:avLst/>
            <a:gdLst/>
            <a:ahLst/>
            <a:cxnLst/>
            <a:rect r="r" b="b" t="t" l="l"/>
            <a:pathLst>
              <a:path h="602819" w="594530">
                <a:moveTo>
                  <a:pt x="0" y="0"/>
                </a:moveTo>
                <a:lnTo>
                  <a:pt x="594530" y="0"/>
                </a:lnTo>
                <a:lnTo>
                  <a:pt x="594530" y="602819"/>
                </a:lnTo>
                <a:lnTo>
                  <a:pt x="0" y="60281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823918" y="800927"/>
            <a:ext cx="896728" cy="909230"/>
          </a:xfrm>
          <a:custGeom>
            <a:avLst/>
            <a:gdLst/>
            <a:ahLst/>
            <a:cxnLst/>
            <a:rect r="r" b="b" t="t" l="l"/>
            <a:pathLst>
              <a:path h="909230" w="896728">
                <a:moveTo>
                  <a:pt x="0" y="0"/>
                </a:moveTo>
                <a:lnTo>
                  <a:pt x="896728" y="0"/>
                </a:lnTo>
                <a:lnTo>
                  <a:pt x="896728" y="909229"/>
                </a:lnTo>
                <a:lnTo>
                  <a:pt x="0" y="90922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7421225" y="5640608"/>
            <a:ext cx="496375" cy="503296"/>
          </a:xfrm>
          <a:custGeom>
            <a:avLst/>
            <a:gdLst/>
            <a:ahLst/>
            <a:cxnLst/>
            <a:rect r="r" b="b" t="t" l="l"/>
            <a:pathLst>
              <a:path h="503296" w="496375">
                <a:moveTo>
                  <a:pt x="0" y="0"/>
                </a:moveTo>
                <a:lnTo>
                  <a:pt x="496375" y="0"/>
                </a:lnTo>
                <a:lnTo>
                  <a:pt x="496375" y="503296"/>
                </a:lnTo>
                <a:lnTo>
                  <a:pt x="0" y="50329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439160" y="702391"/>
            <a:ext cx="1543600" cy="1705636"/>
          </a:xfrm>
          <a:custGeom>
            <a:avLst/>
            <a:gdLst/>
            <a:ahLst/>
            <a:cxnLst/>
            <a:rect r="r" b="b" t="t" l="l"/>
            <a:pathLst>
              <a:path h="1705636" w="1543600">
                <a:moveTo>
                  <a:pt x="0" y="0"/>
                </a:moveTo>
                <a:lnTo>
                  <a:pt x="1543600" y="0"/>
                </a:lnTo>
                <a:lnTo>
                  <a:pt x="1543600" y="1705636"/>
                </a:lnTo>
                <a:lnTo>
                  <a:pt x="0" y="170563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3053994">
            <a:off x="8896683" y="7488100"/>
            <a:ext cx="1915957" cy="2520996"/>
          </a:xfrm>
          <a:custGeom>
            <a:avLst/>
            <a:gdLst/>
            <a:ahLst/>
            <a:cxnLst/>
            <a:rect r="r" b="b" t="t" l="l"/>
            <a:pathLst>
              <a:path h="2520996" w="1915957">
                <a:moveTo>
                  <a:pt x="0" y="0"/>
                </a:moveTo>
                <a:lnTo>
                  <a:pt x="1915956" y="0"/>
                </a:lnTo>
                <a:lnTo>
                  <a:pt x="1915956" y="2520996"/>
                </a:lnTo>
                <a:lnTo>
                  <a:pt x="0" y="252099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119365" y="2704901"/>
            <a:ext cx="10798236" cy="1740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47"/>
              </a:lnSpc>
              <a:spcBef>
                <a:spcPct val="0"/>
              </a:spcBef>
            </a:pPr>
            <a:r>
              <a:rPr lang="en-US" sz="12359">
                <a:solidFill>
                  <a:srgbClr val="280B60"/>
                </a:solidFill>
                <a:latin typeface="Marykate"/>
                <a:ea typeface="Marykate"/>
                <a:cs typeface="Marykate"/>
                <a:sym typeface="Marykate"/>
              </a:rPr>
              <a:t>TERIMA KASIH!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636452" y="4444978"/>
            <a:ext cx="9622848" cy="3722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52"/>
              </a:lnSpc>
            </a:pPr>
            <a:r>
              <a:rPr lang="en-US" sz="3865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🌸 Hari ini kita sudah belajar...</a:t>
            </a:r>
          </a:p>
          <a:p>
            <a:pPr algn="ctr">
              <a:lnSpc>
                <a:spcPts val="5952"/>
              </a:lnSpc>
            </a:pPr>
            <a:r>
              <a:rPr lang="en-US" sz="3865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✅ Mengenal Jepang</a:t>
            </a:r>
          </a:p>
          <a:p>
            <a:pPr algn="ctr">
              <a:lnSpc>
                <a:spcPts val="5952"/>
              </a:lnSpc>
            </a:pPr>
            <a:r>
              <a:rPr lang="en-US" sz="3865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✅ Kenapa belajar bahasa Jepang</a:t>
            </a:r>
          </a:p>
          <a:p>
            <a:pPr algn="ctr">
              <a:lnSpc>
                <a:spcPts val="5952"/>
              </a:lnSpc>
            </a:pPr>
            <a:r>
              <a:rPr lang="en-US" sz="3865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✅ Huruf Jepang</a:t>
            </a:r>
          </a:p>
          <a:p>
            <a:pPr algn="ctr">
              <a:lnSpc>
                <a:spcPts val="5952"/>
              </a:lnSpc>
            </a:pPr>
            <a:r>
              <a:rPr lang="en-US" sz="3865">
                <a:solidFill>
                  <a:srgbClr val="280B60"/>
                </a:solidFill>
                <a:latin typeface="Poppins"/>
                <a:ea typeface="Poppins"/>
                <a:cs typeface="Poppins"/>
                <a:sym typeface="Poppins"/>
              </a:rPr>
              <a:t>✅ Salam Jepang</a:t>
            </a:r>
          </a:p>
        </p:txBody>
      </p:sp>
    </p:spTree>
  </p:cSld>
  <p:clrMapOvr>
    <a:masterClrMapping/>
  </p:clrMapOvr>
  <p:transition spd="slow">
    <p:cover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DAHQ81QkFcY</dc:identifier>
  <dcterms:modified xsi:type="dcterms:W3CDTF">2011-08-01T06:04:30Z</dcterms:modified>
  <cp:revision>1</cp:revision>
  <dc:title>PPT Pengenalan Bahasa Jepang</dc:title>
</cp:coreProperties>
</file>