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Open Sans Bold" charset="1" panose="00000000000000000000"/>
      <p:regular r:id="rId15"/>
    </p:embeddedFont>
    <p:embeddedFont>
      <p:font typeface="Roboto Bold" charset="1" panose="02000000000000000000"/>
      <p:regular r:id="rId16"/>
    </p:embeddedFont>
    <p:embeddedFont>
      <p:font typeface="GN- きんいろサンセリフ" charset="1" panose="02000600000000000000"/>
      <p:regular r:id="rId17"/>
    </p:embeddedFont>
    <p:embeddedFont>
      <p:font typeface="Darker Grotesque Medium" charset="1" panose="00000000000000000000"/>
      <p:regular r:id="rId18"/>
    </p:embeddedFont>
    <p:embeddedFont>
      <p:font typeface="Roboto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png" Type="http://schemas.openxmlformats.org/officeDocument/2006/relationships/image"/><Relationship Id="rId14" Target="../media/image14.svg" Type="http://schemas.openxmlformats.org/officeDocument/2006/relationships/image"/><Relationship Id="rId15" Target="../media/image15.png" Type="http://schemas.openxmlformats.org/officeDocument/2006/relationships/image"/><Relationship Id="rId16" Target="../media/image16.svg" Type="http://schemas.openxmlformats.org/officeDocument/2006/relationships/image"/><Relationship Id="rId2" Target="../media/image2.png" Type="http://schemas.openxmlformats.org/officeDocument/2006/relationships/image"/><Relationship Id="rId3" Target="../media/image6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12" Target="../media/image23.png" Type="http://schemas.openxmlformats.org/officeDocument/2006/relationships/image"/><Relationship Id="rId13" Target="../media/image24.svg" Type="http://schemas.openxmlformats.org/officeDocument/2006/relationships/image"/><Relationship Id="rId14" Target="../media/image25.png" Type="http://schemas.openxmlformats.org/officeDocument/2006/relationships/image"/><Relationship Id="rId15" Target="../media/image26.png" Type="http://schemas.openxmlformats.org/officeDocument/2006/relationships/image"/><Relationship Id="rId16" Target="../media/image27.png" Type="http://schemas.openxmlformats.org/officeDocument/2006/relationships/image"/><Relationship Id="rId2" Target="../media/image2.png" Type="http://schemas.openxmlformats.org/officeDocument/2006/relationships/image"/><Relationship Id="rId3" Target="../media/image17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8.png" Type="http://schemas.openxmlformats.org/officeDocument/2006/relationships/image"/><Relationship Id="rId7" Target="../media/image5.pn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28.jpeg" Type="http://schemas.openxmlformats.org/officeDocument/2006/relationships/image"/><Relationship Id="rId6" Target="../media/image5.png" Type="http://schemas.openxmlformats.org/officeDocument/2006/relationships/image"/><Relationship Id="rId7" Target="../media/image29.jpeg" Type="http://schemas.openxmlformats.org/officeDocument/2006/relationships/image"/><Relationship Id="rId8" Target="../media/image30.jpeg" Type="http://schemas.openxmlformats.org/officeDocument/2006/relationships/image"/><Relationship Id="rId9" Target="../media/image3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2.png" Type="http://schemas.openxmlformats.org/officeDocument/2006/relationships/image"/><Relationship Id="rId4" Target="../media/image32.pn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3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34.png" Type="http://schemas.openxmlformats.org/officeDocument/2006/relationships/image"/><Relationship Id="rId8" Target="../media/image3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6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37.png" Type="http://schemas.openxmlformats.org/officeDocument/2006/relationships/image"/><Relationship Id="rId7" Target="../media/image3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39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120411" y="2482513"/>
            <a:ext cx="10663653" cy="1355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94"/>
              </a:lnSpc>
              <a:spcBef>
                <a:spcPct val="0"/>
              </a:spcBef>
            </a:pPr>
            <a:r>
              <a:rPr lang="en-US" b="true" sz="799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EKSTRAKURIKULER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1277942" y="2798674"/>
            <a:ext cx="9272016" cy="8229600"/>
          </a:xfrm>
          <a:custGeom>
            <a:avLst/>
            <a:gdLst/>
            <a:ahLst/>
            <a:cxnLst/>
            <a:rect r="r" b="b" t="t" l="l"/>
            <a:pathLst>
              <a:path h="8229600" w="9272016">
                <a:moveTo>
                  <a:pt x="0" y="0"/>
                </a:moveTo>
                <a:lnTo>
                  <a:pt x="9272016" y="0"/>
                </a:lnTo>
                <a:lnTo>
                  <a:pt x="927201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590566" y="7200900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287360" y="-5430926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7" id="7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9" id="9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3716270" y="1124135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7" y="0"/>
                </a:lnTo>
                <a:lnTo>
                  <a:pt x="607187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835629" y="8254430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587074" y="8892540"/>
            <a:ext cx="3672226" cy="365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ORSTED EDUCATION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360693" y="4274214"/>
            <a:ext cx="7508933" cy="1816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298"/>
              </a:lnSpc>
              <a:spcBef>
                <a:spcPct val="0"/>
              </a:spcBef>
            </a:pPr>
            <a:r>
              <a:rPr lang="en-US" sz="17081" spc="-85">
                <a:solidFill>
                  <a:srgbClr val="1E2023"/>
                </a:solidFill>
                <a:latin typeface="GN- きんいろサンセリフ"/>
                <a:ea typeface="GN- きんいろサンセリフ"/>
                <a:cs typeface="GN- きんいろサンセリフ"/>
                <a:sym typeface="GN- きんいろサンセリフ"/>
              </a:rPr>
              <a:t>ROBOTIKA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629440" y="6377206"/>
            <a:ext cx="10065006" cy="1086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0"/>
              </a:lnSpc>
            </a:pPr>
            <a:r>
              <a:rPr lang="en-US" sz="3847" b="true">
                <a:solidFill>
                  <a:srgbClr val="1E2023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Belajar teknologi dan berin</a:t>
            </a:r>
            <a:r>
              <a:rPr lang="en-US" b="true" sz="3847">
                <a:solidFill>
                  <a:srgbClr val="1E2023"/>
                </a:solidFill>
                <a:latin typeface="Darker Grotesque Medium"/>
                <a:ea typeface="Darker Grotesque Medium"/>
                <a:cs typeface="Darker Grotesque Medium"/>
                <a:sym typeface="Darker Grotesque Medium"/>
              </a:rPr>
              <a:t>ovasi karena Robot tidak menggantikan manusia, tetapi membantu manusia untuk mempermudah masa depan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3" id="3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123011" y="-5096457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730260" y="6340538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18597" y="2623248"/>
            <a:ext cx="5424295" cy="6209966"/>
            <a:chOff x="0" y="0"/>
            <a:chExt cx="921328" cy="105477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21328" cy="1054776"/>
            </a:xfrm>
            <a:custGeom>
              <a:avLst/>
              <a:gdLst/>
              <a:ahLst/>
              <a:cxnLst/>
              <a:rect r="r" b="b" t="t" l="l"/>
              <a:pathLst>
                <a:path h="1054776" w="921328">
                  <a:moveTo>
                    <a:pt x="32827" y="0"/>
                  </a:moveTo>
                  <a:lnTo>
                    <a:pt x="888501" y="0"/>
                  </a:lnTo>
                  <a:cubicBezTo>
                    <a:pt x="897208" y="0"/>
                    <a:pt x="905557" y="3459"/>
                    <a:pt x="911714" y="9615"/>
                  </a:cubicBezTo>
                  <a:cubicBezTo>
                    <a:pt x="917870" y="15771"/>
                    <a:pt x="921328" y="24121"/>
                    <a:pt x="921328" y="32827"/>
                  </a:cubicBezTo>
                  <a:lnTo>
                    <a:pt x="921328" y="1021949"/>
                  </a:lnTo>
                  <a:cubicBezTo>
                    <a:pt x="921328" y="1040079"/>
                    <a:pt x="906631" y="1054776"/>
                    <a:pt x="888501" y="1054776"/>
                  </a:cubicBezTo>
                  <a:lnTo>
                    <a:pt x="32827" y="1054776"/>
                  </a:lnTo>
                  <a:cubicBezTo>
                    <a:pt x="14697" y="1054776"/>
                    <a:pt x="0" y="1040079"/>
                    <a:pt x="0" y="1021949"/>
                  </a:cubicBezTo>
                  <a:lnTo>
                    <a:pt x="0" y="32827"/>
                  </a:lnTo>
                  <a:cubicBezTo>
                    <a:pt x="0" y="14697"/>
                    <a:pt x="14697" y="0"/>
                    <a:pt x="32827" y="0"/>
                  </a:cubicBezTo>
                  <a:close/>
                </a:path>
              </a:pathLst>
            </a:custGeom>
            <a:blipFill>
              <a:blip r:embed="rId3"/>
              <a:stretch>
                <a:fillRect l="-35863" t="0" r="-35863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300984" y="440370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929692" y="9016845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509983" y="5906743"/>
            <a:ext cx="1570967" cy="1570967"/>
          </a:xfrm>
          <a:custGeom>
            <a:avLst/>
            <a:gdLst/>
            <a:ahLst/>
            <a:cxnLst/>
            <a:rect r="r" b="b" t="t" l="l"/>
            <a:pathLst>
              <a:path h="1570967" w="1570967">
                <a:moveTo>
                  <a:pt x="0" y="0"/>
                </a:moveTo>
                <a:lnTo>
                  <a:pt x="1570967" y="0"/>
                </a:lnTo>
                <a:lnTo>
                  <a:pt x="1570967" y="1570967"/>
                </a:lnTo>
                <a:lnTo>
                  <a:pt x="0" y="15709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242629" y="6335220"/>
            <a:ext cx="1240578" cy="1299035"/>
          </a:xfrm>
          <a:custGeom>
            <a:avLst/>
            <a:gdLst/>
            <a:ahLst/>
            <a:cxnLst/>
            <a:rect r="r" b="b" t="t" l="l"/>
            <a:pathLst>
              <a:path h="1299035" w="1240578">
                <a:moveTo>
                  <a:pt x="0" y="0"/>
                </a:moveTo>
                <a:lnTo>
                  <a:pt x="1240578" y="0"/>
                </a:lnTo>
                <a:lnTo>
                  <a:pt x="1240578" y="1299035"/>
                </a:lnTo>
                <a:lnTo>
                  <a:pt x="0" y="12990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568862" y="6335220"/>
            <a:ext cx="1260317" cy="1216206"/>
          </a:xfrm>
          <a:custGeom>
            <a:avLst/>
            <a:gdLst/>
            <a:ahLst/>
            <a:cxnLst/>
            <a:rect r="r" b="b" t="t" l="l"/>
            <a:pathLst>
              <a:path h="1216206" w="1260317">
                <a:moveTo>
                  <a:pt x="0" y="0"/>
                </a:moveTo>
                <a:lnTo>
                  <a:pt x="1260316" y="0"/>
                </a:lnTo>
                <a:lnTo>
                  <a:pt x="1260316" y="1216206"/>
                </a:lnTo>
                <a:lnTo>
                  <a:pt x="0" y="12162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157627" y="6335220"/>
            <a:ext cx="1541580" cy="1605812"/>
          </a:xfrm>
          <a:custGeom>
            <a:avLst/>
            <a:gdLst/>
            <a:ahLst/>
            <a:cxnLst/>
            <a:rect r="r" b="b" t="t" l="l"/>
            <a:pathLst>
              <a:path h="1605812" w="1541580">
                <a:moveTo>
                  <a:pt x="0" y="0"/>
                </a:moveTo>
                <a:lnTo>
                  <a:pt x="1541579" y="0"/>
                </a:lnTo>
                <a:lnTo>
                  <a:pt x="1541579" y="1605812"/>
                </a:lnTo>
                <a:lnTo>
                  <a:pt x="0" y="16058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928182" y="6323934"/>
            <a:ext cx="1482451" cy="1544220"/>
          </a:xfrm>
          <a:custGeom>
            <a:avLst/>
            <a:gdLst/>
            <a:ahLst/>
            <a:cxnLst/>
            <a:rect r="r" b="b" t="t" l="l"/>
            <a:pathLst>
              <a:path h="1544220" w="1482451">
                <a:moveTo>
                  <a:pt x="0" y="0"/>
                </a:moveTo>
                <a:lnTo>
                  <a:pt x="1482451" y="0"/>
                </a:lnTo>
                <a:lnTo>
                  <a:pt x="1482451" y="1544220"/>
                </a:lnTo>
                <a:lnTo>
                  <a:pt x="0" y="154422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509983" y="3010201"/>
            <a:ext cx="11378074" cy="130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759"/>
              </a:lnSpc>
              <a:spcBef>
                <a:spcPct val="0"/>
              </a:spcBef>
            </a:pPr>
            <a:r>
              <a:rPr lang="en-US" b="true" sz="7685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ROBOTIK</a:t>
            </a:r>
            <a:r>
              <a:rPr lang="en-US" b="true" sz="7685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ITU APA SIH?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509983" y="4772025"/>
            <a:ext cx="13126497" cy="62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1"/>
              </a:lnSpc>
              <a:spcBef>
                <a:spcPct val="0"/>
              </a:spcBef>
            </a:pPr>
            <a:r>
              <a:rPr lang="en-US" sz="370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Robotik = Elektronika + Coding + Kreativitas + Inovasi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3" id="3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1627308"/>
            <a:ext cx="7455672" cy="222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</a:t>
            </a: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</a:t>
            </a: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NAPA HARUS IKUT?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393203" y="1247851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669071" y="6000947"/>
            <a:ext cx="3333509" cy="3301443"/>
            <a:chOff x="0" y="0"/>
            <a:chExt cx="1235374" cy="12234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35374" cy="1223490"/>
            </a:xfrm>
            <a:custGeom>
              <a:avLst/>
              <a:gdLst/>
              <a:ahLst/>
              <a:cxnLst/>
              <a:rect r="r" b="b" t="t" l="l"/>
              <a:pathLst>
                <a:path h="1223490" w="1235374">
                  <a:moveTo>
                    <a:pt x="53416" y="0"/>
                  </a:moveTo>
                  <a:lnTo>
                    <a:pt x="1181957" y="0"/>
                  </a:lnTo>
                  <a:cubicBezTo>
                    <a:pt x="1211458" y="0"/>
                    <a:pt x="1235374" y="23915"/>
                    <a:pt x="1235374" y="53416"/>
                  </a:cubicBezTo>
                  <a:lnTo>
                    <a:pt x="1235374" y="1170074"/>
                  </a:lnTo>
                  <a:cubicBezTo>
                    <a:pt x="1235374" y="1199575"/>
                    <a:pt x="1211458" y="1223490"/>
                    <a:pt x="1181957" y="1223490"/>
                  </a:cubicBezTo>
                  <a:lnTo>
                    <a:pt x="53416" y="1223490"/>
                  </a:lnTo>
                  <a:cubicBezTo>
                    <a:pt x="23915" y="1223490"/>
                    <a:pt x="0" y="1199575"/>
                    <a:pt x="0" y="1170074"/>
                  </a:cubicBezTo>
                  <a:lnTo>
                    <a:pt x="0" y="53416"/>
                  </a:lnTo>
                  <a:cubicBezTo>
                    <a:pt x="0" y="23915"/>
                    <a:pt x="23915" y="0"/>
                    <a:pt x="53416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485" r="0" b="-485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7877184" y="5362651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68731" y="1247851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7" y="0"/>
                </a:lnTo>
                <a:lnTo>
                  <a:pt x="607187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670527" y="6918660"/>
            <a:ext cx="3113065" cy="3113065"/>
          </a:xfrm>
          <a:custGeom>
            <a:avLst/>
            <a:gdLst/>
            <a:ahLst/>
            <a:cxnLst/>
            <a:rect r="r" b="b" t="t" l="l"/>
            <a:pathLst>
              <a:path h="3113065" w="3113065">
                <a:moveTo>
                  <a:pt x="0" y="0"/>
                </a:moveTo>
                <a:lnTo>
                  <a:pt x="3113065" y="0"/>
                </a:lnTo>
                <a:lnTo>
                  <a:pt x="3113065" y="3113065"/>
                </a:lnTo>
                <a:lnTo>
                  <a:pt x="0" y="31130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67430" y="7916044"/>
            <a:ext cx="820603" cy="1018807"/>
          </a:xfrm>
          <a:custGeom>
            <a:avLst/>
            <a:gdLst/>
            <a:ahLst/>
            <a:cxnLst/>
            <a:rect r="r" b="b" t="t" l="l"/>
            <a:pathLst>
              <a:path h="1018807" w="820603">
                <a:moveTo>
                  <a:pt x="0" y="0"/>
                </a:moveTo>
                <a:lnTo>
                  <a:pt x="820603" y="0"/>
                </a:lnTo>
                <a:lnTo>
                  <a:pt x="820603" y="1018807"/>
                </a:lnTo>
                <a:lnTo>
                  <a:pt x="0" y="10188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72746" y="4162082"/>
            <a:ext cx="573828" cy="1495761"/>
          </a:xfrm>
          <a:custGeom>
            <a:avLst/>
            <a:gdLst/>
            <a:ahLst/>
            <a:cxnLst/>
            <a:rect r="r" b="b" t="t" l="l"/>
            <a:pathLst>
              <a:path h="1495761" w="573828">
                <a:moveTo>
                  <a:pt x="0" y="0"/>
                </a:moveTo>
                <a:lnTo>
                  <a:pt x="573828" y="0"/>
                </a:lnTo>
                <a:lnTo>
                  <a:pt x="573828" y="1495761"/>
                </a:lnTo>
                <a:lnTo>
                  <a:pt x="0" y="14957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11636" y="6416219"/>
            <a:ext cx="3211793" cy="3187446"/>
          </a:xfrm>
          <a:custGeom>
            <a:avLst/>
            <a:gdLst/>
            <a:ahLst/>
            <a:cxnLst/>
            <a:rect r="r" b="b" t="t" l="l"/>
            <a:pathLst>
              <a:path h="3187446" w="3211793">
                <a:moveTo>
                  <a:pt x="0" y="0"/>
                </a:moveTo>
                <a:lnTo>
                  <a:pt x="3211793" y="0"/>
                </a:lnTo>
                <a:lnTo>
                  <a:pt x="3211793" y="3187446"/>
                </a:lnTo>
                <a:lnTo>
                  <a:pt x="0" y="318744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381" r="0" b="-381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80428" y="6180310"/>
            <a:ext cx="1340626" cy="1213267"/>
          </a:xfrm>
          <a:custGeom>
            <a:avLst/>
            <a:gdLst/>
            <a:ahLst/>
            <a:cxnLst/>
            <a:rect r="r" b="b" t="t" l="l"/>
            <a:pathLst>
              <a:path h="1213267" w="1340626">
                <a:moveTo>
                  <a:pt x="0" y="0"/>
                </a:moveTo>
                <a:lnTo>
                  <a:pt x="1340626" y="0"/>
                </a:lnTo>
                <a:lnTo>
                  <a:pt x="1340626" y="1213267"/>
                </a:lnTo>
                <a:lnTo>
                  <a:pt x="0" y="121326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303987" y="2699501"/>
            <a:ext cx="3773711" cy="2830283"/>
          </a:xfrm>
          <a:custGeom>
            <a:avLst/>
            <a:gdLst/>
            <a:ahLst/>
            <a:cxnLst/>
            <a:rect r="r" b="b" t="t" l="l"/>
            <a:pathLst>
              <a:path h="2830283" w="3773711">
                <a:moveTo>
                  <a:pt x="0" y="0"/>
                </a:moveTo>
                <a:lnTo>
                  <a:pt x="3773710" y="0"/>
                </a:lnTo>
                <a:lnTo>
                  <a:pt x="3773710" y="2830283"/>
                </a:lnTo>
                <a:lnTo>
                  <a:pt x="0" y="283028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8105784" y="1028700"/>
            <a:ext cx="3732293" cy="4972247"/>
          </a:xfrm>
          <a:custGeom>
            <a:avLst/>
            <a:gdLst/>
            <a:ahLst/>
            <a:cxnLst/>
            <a:rect r="r" b="b" t="t" l="l"/>
            <a:pathLst>
              <a:path h="4972247" w="3732293">
                <a:moveTo>
                  <a:pt x="0" y="0"/>
                </a:moveTo>
                <a:lnTo>
                  <a:pt x="3732293" y="0"/>
                </a:lnTo>
                <a:lnTo>
                  <a:pt x="3732293" y="4972247"/>
                </a:lnTo>
                <a:lnTo>
                  <a:pt x="0" y="49722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586698" y="1629332"/>
            <a:ext cx="3568869" cy="4754531"/>
          </a:xfrm>
          <a:custGeom>
            <a:avLst/>
            <a:gdLst/>
            <a:ahLst/>
            <a:cxnLst/>
            <a:rect r="r" b="b" t="t" l="l"/>
            <a:pathLst>
              <a:path h="4754531" w="3568869">
                <a:moveTo>
                  <a:pt x="0" y="0"/>
                </a:moveTo>
                <a:lnTo>
                  <a:pt x="3568869" y="0"/>
                </a:lnTo>
                <a:lnTo>
                  <a:pt x="3568869" y="4754531"/>
                </a:lnTo>
                <a:lnTo>
                  <a:pt x="0" y="47545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636477" y="6463864"/>
            <a:ext cx="6127663" cy="133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3"/>
              </a:lnSpc>
              <a:spcBef>
                <a:spcPct val="0"/>
              </a:spcBef>
            </a:pPr>
            <a:r>
              <a:rPr lang="en-US" sz="255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255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elatih kamu berpikir cerdas mencari solusi masalah lewat cara yang seru dan asyik.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49522" y="6011381"/>
            <a:ext cx="6127663" cy="419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2"/>
              </a:lnSpc>
              <a:spcBef>
                <a:spcPct val="0"/>
              </a:spcBef>
            </a:pPr>
            <a:r>
              <a:rPr lang="en-US" b="true" sz="239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Belajar teknologi m</a:t>
            </a:r>
            <a:r>
              <a:rPr lang="en-US" b="true" sz="239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asa depan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36477" y="4557414"/>
            <a:ext cx="6127663" cy="133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3"/>
              </a:lnSpc>
              <a:spcBef>
                <a:spcPct val="0"/>
              </a:spcBef>
            </a:pPr>
            <a:r>
              <a:rPr lang="en-US" sz="255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</a:t>
            </a:r>
            <a:r>
              <a:rPr lang="en-US" sz="255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ebas berkreasi tanpa stres teori. Kita langsung pegang komponen asli sejak hari pertama masuk.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701863" y="4104932"/>
            <a:ext cx="6127663" cy="419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2"/>
              </a:lnSpc>
              <a:spcBef>
                <a:spcPct val="0"/>
              </a:spcBef>
            </a:pPr>
            <a:r>
              <a:rPr lang="en-US" b="true" sz="239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</a:t>
            </a:r>
            <a:r>
              <a:rPr lang="en-US" b="true" sz="239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ak Ngeboseni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36477" y="8368298"/>
            <a:ext cx="6127663" cy="1335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3"/>
              </a:lnSpc>
              <a:spcBef>
                <a:spcPct val="0"/>
              </a:spcBef>
            </a:pPr>
            <a:r>
              <a:rPr lang="en-US" sz="255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</a:t>
            </a:r>
            <a:r>
              <a:rPr lang="en-US" sz="255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embuka peluang menang piala kompetisi robotik keren antar sekolah dan bikin bangga orang tua!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49522" y="7915816"/>
            <a:ext cx="6127663" cy="419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2"/>
              </a:lnSpc>
              <a:spcBef>
                <a:spcPct val="0"/>
              </a:spcBef>
            </a:pPr>
            <a:r>
              <a:rPr lang="en-US" b="true" sz="239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Bisa Ikut</a:t>
            </a:r>
            <a:r>
              <a:rPr lang="en-US" b="true" sz="2394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 Lomba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3" id="3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4" id="4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5" id="5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6441254" y="1467003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04355" y="1487388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225036" y="4249908"/>
            <a:ext cx="3721158" cy="470116"/>
            <a:chOff x="0" y="0"/>
            <a:chExt cx="4961543" cy="626821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626821" cy="626821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12" id="12"/>
            <p:cNvSpPr txBox="true"/>
            <p:nvPr/>
          </p:nvSpPr>
          <p:spPr>
            <a:xfrm rot="0">
              <a:off x="741101" y="-7553"/>
              <a:ext cx="4220442" cy="5847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56"/>
                </a:lnSpc>
                <a:spcBef>
                  <a:spcPct val="0"/>
                </a:spcBef>
              </a:pPr>
              <a:r>
                <a:rPr lang="en-US" b="true" sz="2611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Lampu Otomatis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8840406" y="6603381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9610081" y="3106970"/>
            <a:ext cx="3903875" cy="2714602"/>
            <a:chOff x="0" y="0"/>
            <a:chExt cx="1235374" cy="85903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35374" cy="859031"/>
            </a:xfrm>
            <a:custGeom>
              <a:avLst/>
              <a:gdLst/>
              <a:ahLst/>
              <a:cxnLst/>
              <a:rect r="r" b="b" t="t" l="l"/>
              <a:pathLst>
                <a:path h="859031" w="1235374">
                  <a:moveTo>
                    <a:pt x="45612" y="0"/>
                  </a:moveTo>
                  <a:lnTo>
                    <a:pt x="1189762" y="0"/>
                  </a:lnTo>
                  <a:cubicBezTo>
                    <a:pt x="1201859" y="0"/>
                    <a:pt x="1213460" y="4806"/>
                    <a:pt x="1222014" y="13359"/>
                  </a:cubicBezTo>
                  <a:cubicBezTo>
                    <a:pt x="1230568" y="21913"/>
                    <a:pt x="1235374" y="33515"/>
                    <a:pt x="1235374" y="45612"/>
                  </a:cubicBezTo>
                  <a:lnTo>
                    <a:pt x="1235374" y="813418"/>
                  </a:lnTo>
                  <a:cubicBezTo>
                    <a:pt x="1235374" y="825515"/>
                    <a:pt x="1230568" y="837117"/>
                    <a:pt x="1222014" y="845671"/>
                  </a:cubicBezTo>
                  <a:cubicBezTo>
                    <a:pt x="1213460" y="854225"/>
                    <a:pt x="1201859" y="859031"/>
                    <a:pt x="1189762" y="859031"/>
                  </a:cubicBezTo>
                  <a:lnTo>
                    <a:pt x="45612" y="859031"/>
                  </a:lnTo>
                  <a:cubicBezTo>
                    <a:pt x="33515" y="859031"/>
                    <a:pt x="21913" y="854225"/>
                    <a:pt x="13359" y="845671"/>
                  </a:cubicBezTo>
                  <a:cubicBezTo>
                    <a:pt x="4806" y="837117"/>
                    <a:pt x="0" y="825515"/>
                    <a:pt x="0" y="813418"/>
                  </a:cubicBezTo>
                  <a:lnTo>
                    <a:pt x="0" y="45612"/>
                  </a:lnTo>
                  <a:cubicBezTo>
                    <a:pt x="0" y="33515"/>
                    <a:pt x="4806" y="21913"/>
                    <a:pt x="13359" y="13359"/>
                  </a:cubicBezTo>
                  <a:cubicBezTo>
                    <a:pt x="21913" y="4806"/>
                    <a:pt x="33515" y="0"/>
                    <a:pt x="45612" y="0"/>
                  </a:cubicBezTo>
                  <a:close/>
                </a:path>
              </a:pathLst>
            </a:custGeom>
            <a:blipFill>
              <a:blip r:embed="rId5"/>
              <a:stretch>
                <a:fillRect l="-2152" t="0" r="-2152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09374" y="3106970"/>
            <a:ext cx="4358803" cy="2898604"/>
          </a:xfrm>
          <a:custGeom>
            <a:avLst/>
            <a:gdLst/>
            <a:ahLst/>
            <a:cxnLst/>
            <a:rect r="r" b="b" t="t" l="l"/>
            <a:pathLst>
              <a:path h="2898604" w="4358803">
                <a:moveTo>
                  <a:pt x="0" y="0"/>
                </a:moveTo>
                <a:lnTo>
                  <a:pt x="4358803" y="0"/>
                </a:lnTo>
                <a:lnTo>
                  <a:pt x="4358803" y="2898604"/>
                </a:lnTo>
                <a:lnTo>
                  <a:pt x="0" y="28986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09374" y="6359696"/>
            <a:ext cx="4358803" cy="2898604"/>
          </a:xfrm>
          <a:custGeom>
            <a:avLst/>
            <a:gdLst/>
            <a:ahLst/>
            <a:cxnLst/>
            <a:rect r="r" b="b" t="t" l="l"/>
            <a:pathLst>
              <a:path h="2898604" w="4358803">
                <a:moveTo>
                  <a:pt x="0" y="0"/>
                </a:moveTo>
                <a:lnTo>
                  <a:pt x="4358803" y="0"/>
                </a:lnTo>
                <a:lnTo>
                  <a:pt x="4358803" y="2898604"/>
                </a:lnTo>
                <a:lnTo>
                  <a:pt x="0" y="28986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5290248" y="7129634"/>
            <a:ext cx="3721158" cy="470116"/>
            <a:chOff x="0" y="0"/>
            <a:chExt cx="4961543" cy="626821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626821" cy="626821"/>
              <a:chOff x="0" y="0"/>
              <a:chExt cx="812800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741101" y="-7553"/>
              <a:ext cx="4220442" cy="5847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56"/>
                </a:lnSpc>
                <a:spcBef>
                  <a:spcPct val="0"/>
                </a:spcBef>
              </a:pPr>
              <a:r>
                <a:rPr lang="en-US" b="true" sz="2611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Gerbang Toll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053477" y="4233568"/>
            <a:ext cx="3652222" cy="461407"/>
            <a:chOff x="0" y="0"/>
            <a:chExt cx="4869629" cy="615209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615209" cy="615209"/>
              <a:chOff x="0" y="0"/>
              <a:chExt cx="812800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28" id="28"/>
            <p:cNvSpPr txBox="true"/>
            <p:nvPr/>
          </p:nvSpPr>
          <p:spPr>
            <a:xfrm rot="0">
              <a:off x="727372" y="-8471"/>
              <a:ext cx="4142257" cy="5750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88"/>
                </a:lnSpc>
                <a:spcBef>
                  <a:spcPct val="0"/>
                </a:spcBef>
              </a:pPr>
              <a:r>
                <a:rPr lang="en-US" b="true" sz="2563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Mobil Obstacle</a:t>
              </a: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9684784" y="6359696"/>
            <a:ext cx="3829172" cy="2546399"/>
          </a:xfrm>
          <a:custGeom>
            <a:avLst/>
            <a:gdLst/>
            <a:ahLst/>
            <a:cxnLst/>
            <a:rect r="r" b="b" t="t" l="l"/>
            <a:pathLst>
              <a:path h="2546399" w="3829172">
                <a:moveTo>
                  <a:pt x="0" y="0"/>
                </a:moveTo>
                <a:lnTo>
                  <a:pt x="3829172" y="0"/>
                </a:lnTo>
                <a:lnTo>
                  <a:pt x="3829172" y="2546399"/>
                </a:lnTo>
                <a:lnTo>
                  <a:pt x="0" y="25463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4126954" y="1043198"/>
            <a:ext cx="10034092" cy="17113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5"/>
              </a:lnSpc>
            </a:pP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PROJECT YANG</a:t>
            </a: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AKAN KALIAN BUAT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4053477" y="6946249"/>
            <a:ext cx="3652222" cy="461407"/>
            <a:chOff x="0" y="0"/>
            <a:chExt cx="4869629" cy="615209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0"/>
              <a:ext cx="615209" cy="615209"/>
              <a:chOff x="0" y="0"/>
              <a:chExt cx="812800" cy="8128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727372" y="-8471"/>
              <a:ext cx="4142257" cy="5750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588"/>
                </a:lnSpc>
                <a:spcBef>
                  <a:spcPct val="0"/>
                </a:spcBef>
              </a:pPr>
              <a:r>
                <a:rPr lang="en-US" b="true" sz="2563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Lampu Lalu Lintas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030085"/>
            <a:ext cx="8350882" cy="222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</a:t>
            </a: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PETUALANGAN ROBOTIK KITA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773259" y="4007457"/>
            <a:ext cx="6895209" cy="1870549"/>
            <a:chOff x="0" y="0"/>
            <a:chExt cx="9193613" cy="2494066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594363"/>
              <a:ext cx="858859" cy="858859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1560561" y="725459"/>
              <a:ext cx="7633051" cy="17686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Pe</a:t>
              </a: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rtemuan 5 - 8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Bikin bel rumah interaktif, alarm HP otomatis, &amp; alarm anti-maling.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1560561" y="-57150"/>
              <a:ext cx="7633051" cy="5090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32"/>
                </a:lnSpc>
                <a:spcBef>
                  <a:spcPct val="0"/>
                </a:spcBef>
              </a:pP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Fa</a:t>
              </a: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 2: Alarm &amp; Tombol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63037" y="2206959"/>
            <a:ext cx="6895209" cy="1535689"/>
            <a:chOff x="0" y="0"/>
            <a:chExt cx="9193613" cy="2047585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594363"/>
              <a:ext cx="858859" cy="858859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1560561" y="725459"/>
              <a:ext cx="7633051" cy="13221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Pe</a:t>
              </a: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rtemuan 1 - 4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Bikin papan nama digital berlampu &amp; pengukur jarak akurat.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560561" y="-57150"/>
              <a:ext cx="7633051" cy="5090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32"/>
                </a:lnSpc>
                <a:spcBef>
                  <a:spcPct val="0"/>
                </a:spcBef>
              </a:pP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Fa</a:t>
              </a: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 1: Cahaya &amp; Layar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4681764" y="-5212776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933846" y="4664649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19" id="19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0" id="20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1" id="21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8437255" y="1886455"/>
            <a:ext cx="8822045" cy="3722787"/>
            <a:chOff x="0" y="0"/>
            <a:chExt cx="1366766" cy="57675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66766" cy="576757"/>
            </a:xfrm>
            <a:custGeom>
              <a:avLst/>
              <a:gdLst/>
              <a:ahLst/>
              <a:cxnLst/>
              <a:rect r="r" b="b" t="t" l="l"/>
              <a:pathLst>
                <a:path h="576757" w="1366766">
                  <a:moveTo>
                    <a:pt x="20184" y="0"/>
                  </a:moveTo>
                  <a:lnTo>
                    <a:pt x="1346582" y="0"/>
                  </a:lnTo>
                  <a:cubicBezTo>
                    <a:pt x="1351935" y="0"/>
                    <a:pt x="1357069" y="2127"/>
                    <a:pt x="1360854" y="5912"/>
                  </a:cubicBezTo>
                  <a:cubicBezTo>
                    <a:pt x="1364639" y="9697"/>
                    <a:pt x="1366766" y="14831"/>
                    <a:pt x="1366766" y="20184"/>
                  </a:cubicBezTo>
                  <a:lnTo>
                    <a:pt x="1366766" y="556573"/>
                  </a:lnTo>
                  <a:cubicBezTo>
                    <a:pt x="1366766" y="567720"/>
                    <a:pt x="1357729" y="576757"/>
                    <a:pt x="1346582" y="576757"/>
                  </a:cubicBezTo>
                  <a:lnTo>
                    <a:pt x="20184" y="576757"/>
                  </a:lnTo>
                  <a:cubicBezTo>
                    <a:pt x="14831" y="576757"/>
                    <a:pt x="9697" y="574631"/>
                    <a:pt x="5912" y="570845"/>
                  </a:cubicBezTo>
                  <a:cubicBezTo>
                    <a:pt x="2127" y="567060"/>
                    <a:pt x="0" y="561926"/>
                    <a:pt x="0" y="556573"/>
                  </a:cubicBezTo>
                  <a:lnTo>
                    <a:pt x="0" y="20184"/>
                  </a:lnTo>
                  <a:cubicBezTo>
                    <a:pt x="0" y="14831"/>
                    <a:pt x="2127" y="9697"/>
                    <a:pt x="5912" y="5912"/>
                  </a:cubicBezTo>
                  <a:cubicBezTo>
                    <a:pt x="9697" y="2127"/>
                    <a:pt x="14831" y="0"/>
                    <a:pt x="20184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3525" r="0" b="-69931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9092625" y="8915432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7061281" y="783238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7" y="0"/>
                </a:lnTo>
                <a:lnTo>
                  <a:pt x="607187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10364091" y="5952102"/>
            <a:ext cx="6895209" cy="1870549"/>
            <a:chOff x="0" y="0"/>
            <a:chExt cx="9193613" cy="2494066"/>
          </a:xfrm>
        </p:grpSpPr>
        <p:grpSp>
          <p:nvGrpSpPr>
            <p:cNvPr name="Group 27" id="27"/>
            <p:cNvGrpSpPr/>
            <p:nvPr/>
          </p:nvGrpSpPr>
          <p:grpSpPr>
            <a:xfrm rot="0">
              <a:off x="0" y="594363"/>
              <a:ext cx="858859" cy="858859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1560561" y="725459"/>
              <a:ext cx="7633051" cy="17686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Pe</a:t>
              </a: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rtemuan 9 - 12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Bikin pengontrol roda dinamis, sakelar sentuh mobil, &amp; gas kecepatan.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1560561" y="-57150"/>
              <a:ext cx="7633051" cy="5090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32"/>
                </a:lnSpc>
                <a:spcBef>
                  <a:spcPct val="0"/>
                </a:spcBef>
              </a:pP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Fa</a:t>
              </a: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 3: Roda &amp; Gerak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364091" y="7954733"/>
            <a:ext cx="6895209" cy="1870549"/>
            <a:chOff x="0" y="0"/>
            <a:chExt cx="9193613" cy="2494066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594363"/>
              <a:ext cx="858859" cy="858859"/>
              <a:chOff x="0" y="0"/>
              <a:chExt cx="812800" cy="812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902C9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1560561" y="725459"/>
              <a:ext cx="7633051" cy="17686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Pe</a:t>
              </a: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rtemuan 13 - 18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  <a:r>
                <a:rPr lang="en-US" sz="1917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Bimbingan intensif merancang robot impianmu sendiri &amp; presentasi.</a:t>
              </a:r>
            </a:p>
            <a:p>
              <a:pPr algn="l">
                <a:lnSpc>
                  <a:spcPts val="2684"/>
                </a:lnSpc>
                <a:spcBef>
                  <a:spcPct val="0"/>
                </a:spcBef>
              </a:pP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1560561" y="-57150"/>
              <a:ext cx="7633051" cy="5090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32"/>
                </a:lnSpc>
                <a:spcBef>
                  <a:spcPct val="0"/>
                </a:spcBef>
              </a:pP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Fa</a:t>
              </a:r>
              <a:r>
                <a:rPr lang="en-US" b="true" sz="2237">
                  <a:solidFill>
                    <a:srgbClr val="0000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 4: Tugas Akhir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54804" y="1497149"/>
            <a:ext cx="9311496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  <a:spcBef>
                <a:spcPct val="0"/>
              </a:spcBef>
            </a:pP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TUG</a:t>
            </a: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AS BESAR AKHIR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5336736" y="6322943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74455" y="-5555329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421111" y="2997952"/>
            <a:ext cx="823489" cy="82348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902C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458250" y="3825858"/>
            <a:ext cx="10801050" cy="3767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94"/>
              </a:lnSpc>
              <a:spcBef>
                <a:spcPct val="0"/>
              </a:spcBef>
            </a:pPr>
            <a:r>
              <a:rPr lang="en-US" b="true" sz="306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Ka</a:t>
            </a:r>
            <a:r>
              <a:rPr lang="en-US" b="true" sz="306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mi tantang kreativitasmu! Mulai Pertemuan 13, kalian akan merancang, merakit, dan menghias maket prototype robot secara mandiri berkelompok.</a:t>
            </a:r>
          </a:p>
          <a:p>
            <a:pPr algn="just">
              <a:lnSpc>
                <a:spcPts val="4294"/>
              </a:lnSpc>
              <a:spcBef>
                <a:spcPct val="0"/>
              </a:spcBef>
            </a:pPr>
          </a:p>
          <a:p>
            <a:pPr algn="just">
              <a:lnSpc>
                <a:spcPts val="4294"/>
              </a:lnSpc>
              <a:spcBef>
                <a:spcPct val="0"/>
              </a:spcBef>
            </a:pPr>
            <a:r>
              <a:rPr lang="en-US" b="true" sz="306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Anti-Plagiat: Desain karya harus unik &amp; berbeda dari kelompok lain. Lalu tunjukkan karyamu di hadapan penguji!</a:t>
            </a:r>
          </a:p>
          <a:p>
            <a:pPr algn="just">
              <a:lnSpc>
                <a:spcPts val="4294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6578130" y="3077664"/>
            <a:ext cx="7318710" cy="638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11"/>
              </a:lnSpc>
              <a:spcBef>
                <a:spcPct val="0"/>
              </a:spcBef>
            </a:pPr>
            <a:r>
              <a:rPr lang="en-US" b="true" sz="3722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BIG PROJECT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11" id="11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599894" y="1852178"/>
            <a:ext cx="4297657" cy="3300131"/>
            <a:chOff x="0" y="0"/>
            <a:chExt cx="1564658" cy="12014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64658" cy="1201487"/>
            </a:xfrm>
            <a:custGeom>
              <a:avLst/>
              <a:gdLst/>
              <a:ahLst/>
              <a:cxnLst/>
              <a:rect r="r" b="b" t="t" l="l"/>
              <a:pathLst>
                <a:path h="1201487" w="1564658">
                  <a:moveTo>
                    <a:pt x="41433" y="0"/>
                  </a:moveTo>
                  <a:lnTo>
                    <a:pt x="1523226" y="0"/>
                  </a:lnTo>
                  <a:cubicBezTo>
                    <a:pt x="1534214" y="0"/>
                    <a:pt x="1544753" y="4365"/>
                    <a:pt x="1552523" y="12135"/>
                  </a:cubicBezTo>
                  <a:cubicBezTo>
                    <a:pt x="1560293" y="19906"/>
                    <a:pt x="1564658" y="30444"/>
                    <a:pt x="1564658" y="41433"/>
                  </a:cubicBezTo>
                  <a:lnTo>
                    <a:pt x="1564658" y="1160054"/>
                  </a:lnTo>
                  <a:cubicBezTo>
                    <a:pt x="1564658" y="1171042"/>
                    <a:pt x="1560293" y="1181581"/>
                    <a:pt x="1552523" y="1189351"/>
                  </a:cubicBezTo>
                  <a:cubicBezTo>
                    <a:pt x="1544753" y="1197121"/>
                    <a:pt x="1534214" y="1201487"/>
                    <a:pt x="1523226" y="1201487"/>
                  </a:cubicBezTo>
                  <a:lnTo>
                    <a:pt x="41433" y="1201487"/>
                  </a:lnTo>
                  <a:cubicBezTo>
                    <a:pt x="30444" y="1201487"/>
                    <a:pt x="19906" y="1197121"/>
                    <a:pt x="12135" y="1189351"/>
                  </a:cubicBezTo>
                  <a:cubicBezTo>
                    <a:pt x="4365" y="1181581"/>
                    <a:pt x="0" y="1171042"/>
                    <a:pt x="0" y="1160054"/>
                  </a:cubicBezTo>
                  <a:lnTo>
                    <a:pt x="0" y="41433"/>
                  </a:lnTo>
                  <a:cubicBezTo>
                    <a:pt x="0" y="30444"/>
                    <a:pt x="4365" y="19906"/>
                    <a:pt x="12135" y="12135"/>
                  </a:cubicBezTo>
                  <a:cubicBezTo>
                    <a:pt x="19906" y="4365"/>
                    <a:pt x="30444" y="0"/>
                    <a:pt x="41433" y="0"/>
                  </a:cubicBezTo>
                  <a:close/>
                </a:path>
              </a:pathLst>
            </a:custGeom>
            <a:blipFill>
              <a:blip r:embed="rId3"/>
              <a:stretch>
                <a:fillRect l="-1192" t="0" r="-1192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6971191" y="2833821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966311" y="1124135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99894" y="5486368"/>
            <a:ext cx="4633808" cy="4456645"/>
          </a:xfrm>
          <a:custGeom>
            <a:avLst/>
            <a:gdLst/>
            <a:ahLst/>
            <a:cxnLst/>
            <a:rect r="r" b="b" t="t" l="l"/>
            <a:pathLst>
              <a:path h="4456645" w="4633808">
                <a:moveTo>
                  <a:pt x="0" y="0"/>
                </a:moveTo>
                <a:lnTo>
                  <a:pt x="4633807" y="0"/>
                </a:lnTo>
                <a:lnTo>
                  <a:pt x="4633807" y="4456644"/>
                </a:lnTo>
                <a:lnTo>
                  <a:pt x="0" y="44566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30555"/>
            </a:stretch>
          </a:blipFill>
        </p:spPr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-879364">
            <a:off x="6557652" y="7593824"/>
            <a:ext cx="693558" cy="1768226"/>
          </a:xfrm>
          <a:prstGeom prst="rect">
            <a:avLst/>
          </a:prstGeom>
        </p:spPr>
      </p:pic>
      <p:sp>
        <p:nvSpPr>
          <p:cNvPr name="TextBox 21" id="21"/>
          <p:cNvSpPr txBox="true"/>
          <p:nvPr/>
        </p:nvSpPr>
        <p:spPr>
          <a:xfrm rot="0">
            <a:off x="7439049" y="8086705"/>
            <a:ext cx="9770515" cy="830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02"/>
              </a:lnSpc>
              <a:spcBef>
                <a:spcPct val="0"/>
              </a:spcBef>
            </a:pPr>
            <a:r>
              <a:rPr lang="en-US" sz="235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-US" sz="235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ugas besar itu ada 6 pertemuan. Siswa dilarang  sama/mirip dengan siswa lainnya di pertemuan 13-18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22737" y="628352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7378" y="2367290"/>
            <a:ext cx="16654150" cy="6203671"/>
          </a:xfrm>
          <a:custGeom>
            <a:avLst/>
            <a:gdLst/>
            <a:ahLst/>
            <a:cxnLst/>
            <a:rect r="r" b="b" t="t" l="l"/>
            <a:pathLst>
              <a:path h="6203671" w="16654150">
                <a:moveTo>
                  <a:pt x="0" y="0"/>
                </a:moveTo>
                <a:lnTo>
                  <a:pt x="16654150" y="0"/>
                </a:lnTo>
                <a:lnTo>
                  <a:pt x="16654150" y="6203671"/>
                </a:lnTo>
                <a:lnTo>
                  <a:pt x="0" y="6203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6861732" y="3053616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6" id="6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8" id="8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3596639" y="8712862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7" y="0"/>
                </a:lnTo>
                <a:lnTo>
                  <a:pt x="607187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264453" y="1406919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22737" y="628352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06485" y="3053616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8" y="0"/>
                </a:lnTo>
                <a:lnTo>
                  <a:pt x="100360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5" id="5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5319143" y="9154842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7" y="0"/>
                </a:lnTo>
                <a:lnTo>
                  <a:pt x="607187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369362" y="685832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6"/>
                </a:lnTo>
                <a:lnTo>
                  <a:pt x="0" y="6857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488354" y="4032747"/>
            <a:ext cx="3981634" cy="3981634"/>
          </a:xfrm>
          <a:custGeom>
            <a:avLst/>
            <a:gdLst/>
            <a:ahLst/>
            <a:cxnLst/>
            <a:rect r="r" b="b" t="t" l="l"/>
            <a:pathLst>
              <a:path h="3981634" w="3981634">
                <a:moveTo>
                  <a:pt x="0" y="0"/>
                </a:moveTo>
                <a:lnTo>
                  <a:pt x="3981635" y="0"/>
                </a:lnTo>
                <a:lnTo>
                  <a:pt x="3981635" y="3981634"/>
                </a:lnTo>
                <a:lnTo>
                  <a:pt x="0" y="39816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266087" y="4447982"/>
            <a:ext cx="4791639" cy="2695297"/>
          </a:xfrm>
          <a:custGeom>
            <a:avLst/>
            <a:gdLst/>
            <a:ahLst/>
            <a:cxnLst/>
            <a:rect r="r" b="b" t="t" l="l"/>
            <a:pathLst>
              <a:path h="2695297" w="4791639">
                <a:moveTo>
                  <a:pt x="0" y="0"/>
                </a:moveTo>
                <a:lnTo>
                  <a:pt x="4791639" y="0"/>
                </a:lnTo>
                <a:lnTo>
                  <a:pt x="4791639" y="2695297"/>
                </a:lnTo>
                <a:lnTo>
                  <a:pt x="0" y="26952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984707" y="1271423"/>
            <a:ext cx="9311496" cy="2228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SOFTW</a:t>
            </a:r>
            <a:r>
              <a:rPr lang="en-US" b="true" sz="63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ARE YANG AKAN KITA GUNAKAN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967418" y="8049745"/>
            <a:ext cx="5023507" cy="817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b="true" sz="231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Arduino IDE</a:t>
            </a:r>
          </a:p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Menulis program (coding) untuk robot.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13670" y="7664520"/>
            <a:ext cx="6806969" cy="12272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b="true" sz="2317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Wokwi</a:t>
            </a:r>
          </a:p>
          <a:p>
            <a:pPr algn="ctr">
              <a:lnSpc>
                <a:spcPts val="3244"/>
              </a:lnSpc>
              <a:spcBef>
                <a:spcPct val="0"/>
              </a:spcBef>
            </a:pPr>
            <a:r>
              <a:rPr lang="en-US" sz="23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Mencoba dan menguji rangkaian secara virtual sebelum dirakit.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22737" y="628352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861732" y="3053616"/>
            <a:ext cx="10036098" cy="8229600"/>
          </a:xfrm>
          <a:custGeom>
            <a:avLst/>
            <a:gdLst/>
            <a:ahLst/>
            <a:cxnLst/>
            <a:rect r="r" b="b" t="t" l="l"/>
            <a:pathLst>
              <a:path h="8229600" w="10036098">
                <a:moveTo>
                  <a:pt x="0" y="0"/>
                </a:moveTo>
                <a:lnTo>
                  <a:pt x="10036097" y="0"/>
                </a:lnTo>
                <a:lnTo>
                  <a:pt x="1003609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748309" y="1028700"/>
            <a:ext cx="510991" cy="438303"/>
            <a:chOff x="0" y="0"/>
            <a:chExt cx="681321" cy="584404"/>
          </a:xfrm>
        </p:grpSpPr>
        <p:sp>
          <p:nvSpPr>
            <p:cNvPr name="AutoShape 5" id="5"/>
            <p:cNvSpPr/>
            <p:nvPr/>
          </p:nvSpPr>
          <p:spPr>
            <a:xfrm>
              <a:off x="0" y="3246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" id="6"/>
            <p:cNvSpPr/>
            <p:nvPr/>
          </p:nvSpPr>
          <p:spPr>
            <a:xfrm>
              <a:off x="0" y="292202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" id="7"/>
            <p:cNvSpPr/>
            <p:nvPr/>
          </p:nvSpPr>
          <p:spPr>
            <a:xfrm>
              <a:off x="0" y="551937"/>
              <a:ext cx="681321" cy="0"/>
            </a:xfrm>
            <a:prstGeom prst="line">
              <a:avLst/>
            </a:prstGeom>
            <a:ln cap="flat" w="48700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3596639" y="8712862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7" y="0"/>
                </a:lnTo>
                <a:lnTo>
                  <a:pt x="607187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264453" y="1406919"/>
            <a:ext cx="607187" cy="685735"/>
          </a:xfrm>
          <a:custGeom>
            <a:avLst/>
            <a:gdLst/>
            <a:ahLst/>
            <a:cxnLst/>
            <a:rect r="r" b="b" t="t" l="l"/>
            <a:pathLst>
              <a:path h="685735" w="607187">
                <a:moveTo>
                  <a:pt x="0" y="0"/>
                </a:moveTo>
                <a:lnTo>
                  <a:pt x="607188" y="0"/>
                </a:lnTo>
                <a:lnTo>
                  <a:pt x="607188" y="685735"/>
                </a:lnTo>
                <a:lnTo>
                  <a:pt x="0" y="6857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80428" y="-738197"/>
            <a:ext cx="3042870" cy="3042870"/>
          </a:xfrm>
          <a:custGeom>
            <a:avLst/>
            <a:gdLst/>
            <a:ahLst/>
            <a:cxnLst/>
            <a:rect r="r" b="b" t="t" l="l"/>
            <a:pathLst>
              <a:path h="3042870" w="3042870">
                <a:moveTo>
                  <a:pt x="0" y="0"/>
                </a:moveTo>
                <a:lnTo>
                  <a:pt x="3042869" y="0"/>
                </a:lnTo>
                <a:lnTo>
                  <a:pt x="3042869" y="3042870"/>
                </a:lnTo>
                <a:lnTo>
                  <a:pt x="0" y="30428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144000" y="2450048"/>
            <a:ext cx="8115300" cy="6808252"/>
            <a:chOff x="0" y="0"/>
            <a:chExt cx="1257272" cy="10547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57272" cy="1054776"/>
            </a:xfrm>
            <a:custGeom>
              <a:avLst/>
              <a:gdLst/>
              <a:ahLst/>
              <a:cxnLst/>
              <a:rect r="r" b="b" t="t" l="l"/>
              <a:pathLst>
                <a:path h="1054776" w="1257272">
                  <a:moveTo>
                    <a:pt x="21942" y="0"/>
                  </a:moveTo>
                  <a:lnTo>
                    <a:pt x="1235331" y="0"/>
                  </a:lnTo>
                  <a:cubicBezTo>
                    <a:pt x="1247449" y="0"/>
                    <a:pt x="1257272" y="9824"/>
                    <a:pt x="1257272" y="21942"/>
                  </a:cubicBezTo>
                  <a:lnTo>
                    <a:pt x="1257272" y="1032835"/>
                  </a:lnTo>
                  <a:cubicBezTo>
                    <a:pt x="1257272" y="1044953"/>
                    <a:pt x="1247449" y="1054776"/>
                    <a:pt x="1235331" y="1054776"/>
                  </a:cubicBezTo>
                  <a:lnTo>
                    <a:pt x="21942" y="1054776"/>
                  </a:lnTo>
                  <a:cubicBezTo>
                    <a:pt x="16122" y="1054776"/>
                    <a:pt x="10541" y="1052465"/>
                    <a:pt x="6427" y="1048350"/>
                  </a:cubicBezTo>
                  <a:cubicBezTo>
                    <a:pt x="2312" y="1044235"/>
                    <a:pt x="0" y="1038654"/>
                    <a:pt x="0" y="1032835"/>
                  </a:cubicBezTo>
                  <a:lnTo>
                    <a:pt x="0" y="21942"/>
                  </a:lnTo>
                  <a:cubicBezTo>
                    <a:pt x="0" y="16122"/>
                    <a:pt x="2312" y="10541"/>
                    <a:pt x="6427" y="6427"/>
                  </a:cubicBezTo>
                  <a:cubicBezTo>
                    <a:pt x="10541" y="2312"/>
                    <a:pt x="16122" y="0"/>
                    <a:pt x="21942" y="0"/>
                  </a:cubicBezTo>
                  <a:close/>
                </a:path>
              </a:pathLst>
            </a:custGeom>
            <a:blipFill>
              <a:blip r:embed="rId6"/>
              <a:stretch>
                <a:fillRect l="-12920" t="0" r="-1292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03006" y="4562177"/>
            <a:ext cx="8009662" cy="1514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07"/>
              </a:lnSpc>
              <a:spcBef>
                <a:spcPct val="0"/>
              </a:spcBef>
            </a:pPr>
            <a:r>
              <a:rPr lang="en-US" b="true" sz="879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DAHQ0IDJmDk</dc:identifier>
  <dcterms:modified xsi:type="dcterms:W3CDTF">2011-08-01T06:04:30Z</dcterms:modified>
  <cp:revision>1</cp:revision>
  <dc:title>Demo Ekskul Robotik</dc:title>
</cp:coreProperties>
</file>