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</p:sldIdLst>
  <p:sldSz cx="18288000" cy="10287000"/>
  <p:notesSz cx="6858000" cy="9144000"/>
  <p:embeddedFontLst>
    <p:embeddedFont>
      <p:font typeface="Sifonn" charset="1" panose="00000000000000000000"/>
      <p:regular r:id="rId13"/>
    </p:embeddedFont>
    <p:embeddedFont>
      <p:font typeface="Poppins" charset="1" panose="00000500000000000000"/>
      <p:regular r:id="rId14"/>
    </p:embeddedFont>
    <p:embeddedFont>
      <p:font typeface="Biski" charset="1" panose="00000000000000000000"/>
      <p:regular r:id="rId15"/>
    </p:embeddedFont>
    <p:embeddedFont>
      <p:font typeface="Biski Bold" charset="1" panose="00000000000000000000"/>
      <p:regular r:id="rId16"/>
    </p:embeddedFont>
    <p:embeddedFont>
      <p:font typeface="Open Sans Bold" charset="1" panose="020B0806030504020204"/>
      <p:regular r:id="rId17"/>
    </p:embeddedFont>
    <p:embeddedFont>
      <p:font typeface="Open Sans" charset="1" panose="020B0606030504020204"/>
      <p:regular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1.png" Type="http://schemas.openxmlformats.org/officeDocument/2006/relationships/image"/><Relationship Id="rId13" Target="../media/image12.svg" Type="http://schemas.openxmlformats.org/officeDocument/2006/relationships/image"/><Relationship Id="rId14" Target="../media/image13.png" Type="http://schemas.openxmlformats.org/officeDocument/2006/relationships/image"/><Relationship Id="rId15" Target="../media/image14.svg" Type="http://schemas.openxmlformats.org/officeDocument/2006/relationships/image"/><Relationship Id="rId16" Target="../media/image15.png" Type="http://schemas.openxmlformats.org/officeDocument/2006/relationships/image"/><Relationship Id="rId17" Target="../media/image16.svg" Type="http://schemas.openxmlformats.org/officeDocument/2006/relationships/image"/><Relationship Id="rId18" Target="../media/image17.png" Type="http://schemas.openxmlformats.org/officeDocument/2006/relationships/image"/><Relationship Id="rId19" Target="../media/image18.svg" Type="http://schemas.openxmlformats.org/officeDocument/2006/relationships/image"/><Relationship Id="rId2" Target="../media/image1.png" Type="http://schemas.openxmlformats.org/officeDocument/2006/relationships/image"/><Relationship Id="rId20" Target="../media/image19.png" Type="http://schemas.openxmlformats.org/officeDocument/2006/relationships/image"/><Relationship Id="rId21" Target="../media/image20.svg" Type="http://schemas.openxmlformats.org/officeDocument/2006/relationships/image"/><Relationship Id="rId22" Target="../media/image21.png" Type="http://schemas.openxmlformats.org/officeDocument/2006/relationships/image"/><Relationship Id="rId23" Target="../media/image22.svg" Type="http://schemas.openxmlformats.org/officeDocument/2006/relationships/image"/><Relationship Id="rId24" Target="../media/image23.png" Type="http://schemas.openxmlformats.org/officeDocument/2006/relationships/image"/><Relationship Id="rId25" Target="../media/image24.svg" Type="http://schemas.openxmlformats.org/officeDocument/2006/relationships/image"/><Relationship Id="rId26" Target="../media/image25.png" Type="http://schemas.openxmlformats.org/officeDocument/2006/relationships/image"/><Relationship Id="rId27" Target="../media/image26.svg" Type="http://schemas.openxmlformats.org/officeDocument/2006/relationships/image"/><Relationship Id="rId28" Target="../media/image27.png" Type="http://schemas.openxmlformats.org/officeDocument/2006/relationships/image"/><Relationship Id="rId29" Target="../media/image28.svg" Type="http://schemas.openxmlformats.org/officeDocument/2006/relationships/image"/><Relationship Id="rId3" Target="../media/image2.svg" Type="http://schemas.openxmlformats.org/officeDocument/2006/relationships/image"/><Relationship Id="rId30" Target="../media/image29.png" Type="http://schemas.openxmlformats.org/officeDocument/2006/relationships/image"/><Relationship Id="rId31" Target="../media/image30.svg" Type="http://schemas.openxmlformats.org/officeDocument/2006/relationships/image"/><Relationship Id="rId32" Target="../media/image31.pn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9.svg" Type="http://schemas.openxmlformats.org/officeDocument/2006/relationships/image"/><Relationship Id="rId11" Target="../media/image40.png" Type="http://schemas.openxmlformats.org/officeDocument/2006/relationships/image"/><Relationship Id="rId12" Target="../media/image41.svg" Type="http://schemas.openxmlformats.org/officeDocument/2006/relationships/image"/><Relationship Id="rId13" Target="../media/image42.png" Type="http://schemas.openxmlformats.org/officeDocument/2006/relationships/image"/><Relationship Id="rId14" Target="../media/image43.svg" Type="http://schemas.openxmlformats.org/officeDocument/2006/relationships/image"/><Relationship Id="rId15" Target="../media/image44.png" Type="http://schemas.openxmlformats.org/officeDocument/2006/relationships/image"/><Relationship Id="rId16" Target="../media/image45.svg" Type="http://schemas.openxmlformats.org/officeDocument/2006/relationships/image"/><Relationship Id="rId17" Target="../media/image46.png" Type="http://schemas.openxmlformats.org/officeDocument/2006/relationships/image"/><Relationship Id="rId18" Target="../media/image47.svg" Type="http://schemas.openxmlformats.org/officeDocument/2006/relationships/image"/><Relationship Id="rId2" Target="../media/image32.png" Type="http://schemas.openxmlformats.org/officeDocument/2006/relationships/image"/><Relationship Id="rId3" Target="../media/image33.svg" Type="http://schemas.openxmlformats.org/officeDocument/2006/relationships/image"/><Relationship Id="rId4" Target="../media/image34.png" Type="http://schemas.openxmlformats.org/officeDocument/2006/relationships/image"/><Relationship Id="rId5" Target="../media/image35.svg" Type="http://schemas.openxmlformats.org/officeDocument/2006/relationships/image"/><Relationship Id="rId6" Target="../media/image31.png" Type="http://schemas.openxmlformats.org/officeDocument/2006/relationships/image"/><Relationship Id="rId7" Target="../media/image36.jpeg" Type="http://schemas.openxmlformats.org/officeDocument/2006/relationships/image"/><Relationship Id="rId8" Target="../media/image37.png" Type="http://schemas.openxmlformats.org/officeDocument/2006/relationships/image"/><Relationship Id="rId9" Target="../media/image38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9.svg" Type="http://schemas.openxmlformats.org/officeDocument/2006/relationships/image"/><Relationship Id="rId11" Target="../media/image40.png" Type="http://schemas.openxmlformats.org/officeDocument/2006/relationships/image"/><Relationship Id="rId12" Target="../media/image41.svg" Type="http://schemas.openxmlformats.org/officeDocument/2006/relationships/image"/><Relationship Id="rId13" Target="../media/image42.png" Type="http://schemas.openxmlformats.org/officeDocument/2006/relationships/image"/><Relationship Id="rId14" Target="../media/image43.svg" Type="http://schemas.openxmlformats.org/officeDocument/2006/relationships/image"/><Relationship Id="rId15" Target="../media/image44.png" Type="http://schemas.openxmlformats.org/officeDocument/2006/relationships/image"/><Relationship Id="rId16" Target="../media/image45.svg" Type="http://schemas.openxmlformats.org/officeDocument/2006/relationships/image"/><Relationship Id="rId17" Target="../media/image48.png" Type="http://schemas.openxmlformats.org/officeDocument/2006/relationships/image"/><Relationship Id="rId18" Target="../media/image49.svg" Type="http://schemas.openxmlformats.org/officeDocument/2006/relationships/image"/><Relationship Id="rId2" Target="../media/image32.png" Type="http://schemas.openxmlformats.org/officeDocument/2006/relationships/image"/><Relationship Id="rId3" Target="../media/image33.svg" Type="http://schemas.openxmlformats.org/officeDocument/2006/relationships/image"/><Relationship Id="rId4" Target="../media/image34.png" Type="http://schemas.openxmlformats.org/officeDocument/2006/relationships/image"/><Relationship Id="rId5" Target="../media/image35.svg" Type="http://schemas.openxmlformats.org/officeDocument/2006/relationships/image"/><Relationship Id="rId6" Target="../media/image31.png" Type="http://schemas.openxmlformats.org/officeDocument/2006/relationships/image"/><Relationship Id="rId7" Target="../media/image36.jpeg" Type="http://schemas.openxmlformats.org/officeDocument/2006/relationships/image"/><Relationship Id="rId8" Target="../media/image37.png" Type="http://schemas.openxmlformats.org/officeDocument/2006/relationships/image"/><Relationship Id="rId9" Target="../media/image38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51.png" Type="http://schemas.openxmlformats.org/officeDocument/2006/relationships/image"/><Relationship Id="rId2" Target="../media/image32.png" Type="http://schemas.openxmlformats.org/officeDocument/2006/relationships/image"/><Relationship Id="rId3" Target="../media/image33.svg" Type="http://schemas.openxmlformats.org/officeDocument/2006/relationships/image"/><Relationship Id="rId4" Target="../media/image34.png" Type="http://schemas.openxmlformats.org/officeDocument/2006/relationships/image"/><Relationship Id="rId5" Target="../media/image35.svg" Type="http://schemas.openxmlformats.org/officeDocument/2006/relationships/image"/><Relationship Id="rId6" Target="../media/image11.png" Type="http://schemas.openxmlformats.org/officeDocument/2006/relationships/image"/><Relationship Id="rId7" Target="../media/image12.svg" Type="http://schemas.openxmlformats.org/officeDocument/2006/relationships/image"/><Relationship Id="rId8" Target="../media/image31.png" Type="http://schemas.openxmlformats.org/officeDocument/2006/relationships/image"/><Relationship Id="rId9" Target="../media/image50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2.png" Type="http://schemas.openxmlformats.org/officeDocument/2006/relationships/image"/><Relationship Id="rId3" Target="../media/image33.svg" Type="http://schemas.openxmlformats.org/officeDocument/2006/relationships/image"/><Relationship Id="rId4" Target="../media/image34.png" Type="http://schemas.openxmlformats.org/officeDocument/2006/relationships/image"/><Relationship Id="rId5" Target="../media/image35.svg" Type="http://schemas.openxmlformats.org/officeDocument/2006/relationships/image"/><Relationship Id="rId6" Target="../media/image31.png" Type="http://schemas.openxmlformats.org/officeDocument/2006/relationships/image"/><Relationship Id="rId7" Target="../media/image52.png" Type="http://schemas.openxmlformats.org/officeDocument/2006/relationships/image"/><Relationship Id="rId8" Target="../media/image53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2.png" Type="http://schemas.openxmlformats.org/officeDocument/2006/relationships/image"/><Relationship Id="rId3" Target="../media/image33.svg" Type="http://schemas.openxmlformats.org/officeDocument/2006/relationships/image"/><Relationship Id="rId4" Target="../media/image34.png" Type="http://schemas.openxmlformats.org/officeDocument/2006/relationships/image"/><Relationship Id="rId5" Target="../media/image35.svg" Type="http://schemas.openxmlformats.org/officeDocument/2006/relationships/image"/><Relationship Id="rId6" Target="../media/image31.png" Type="http://schemas.openxmlformats.org/officeDocument/2006/relationships/image"/><Relationship Id="rId7" Target="../media/image54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1.png" Type="http://schemas.openxmlformats.org/officeDocument/2006/relationships/image"/><Relationship Id="rId11" Target="../media/image22.svg" Type="http://schemas.openxmlformats.org/officeDocument/2006/relationships/image"/><Relationship Id="rId12" Target="../media/image31.png" Type="http://schemas.openxmlformats.org/officeDocument/2006/relationships/image"/><Relationship Id="rId2" Target="../media/image32.png" Type="http://schemas.openxmlformats.org/officeDocument/2006/relationships/image"/><Relationship Id="rId3" Target="../media/image33.svg" Type="http://schemas.openxmlformats.org/officeDocument/2006/relationships/image"/><Relationship Id="rId4" Target="../media/image34.png" Type="http://schemas.openxmlformats.org/officeDocument/2006/relationships/image"/><Relationship Id="rId5" Target="../media/image35.svg" Type="http://schemas.openxmlformats.org/officeDocument/2006/relationships/image"/><Relationship Id="rId6" Target="../media/image11.png" Type="http://schemas.openxmlformats.org/officeDocument/2006/relationships/image"/><Relationship Id="rId7" Target="../media/image12.svg" Type="http://schemas.openxmlformats.org/officeDocument/2006/relationships/image"/><Relationship Id="rId8" Target="../media/image9.png" Type="http://schemas.openxmlformats.org/officeDocument/2006/relationships/image"/><Relationship Id="rId9" Target="../media/image10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8F8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2890361" y="3058391"/>
            <a:ext cx="12507277" cy="4096133"/>
          </a:xfrm>
          <a:custGeom>
            <a:avLst/>
            <a:gdLst/>
            <a:ahLst/>
            <a:cxnLst/>
            <a:rect r="r" b="b" t="t" l="l"/>
            <a:pathLst>
              <a:path h="4096133" w="12507277">
                <a:moveTo>
                  <a:pt x="0" y="0"/>
                </a:moveTo>
                <a:lnTo>
                  <a:pt x="12507278" y="0"/>
                </a:lnTo>
                <a:lnTo>
                  <a:pt x="12507278" y="4096133"/>
                </a:lnTo>
                <a:lnTo>
                  <a:pt x="0" y="409613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4079062" y="1028700"/>
            <a:ext cx="3610876" cy="3182085"/>
          </a:xfrm>
          <a:custGeom>
            <a:avLst/>
            <a:gdLst/>
            <a:ahLst/>
            <a:cxnLst/>
            <a:rect r="r" b="b" t="t" l="l"/>
            <a:pathLst>
              <a:path h="3182085" w="3610876">
                <a:moveTo>
                  <a:pt x="0" y="0"/>
                </a:moveTo>
                <a:lnTo>
                  <a:pt x="3610877" y="0"/>
                </a:lnTo>
                <a:lnTo>
                  <a:pt x="3610877" y="3182085"/>
                </a:lnTo>
                <a:lnTo>
                  <a:pt x="0" y="318208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3579362">
            <a:off x="1299042" y="443259"/>
            <a:ext cx="1625969" cy="3613266"/>
          </a:xfrm>
          <a:custGeom>
            <a:avLst/>
            <a:gdLst/>
            <a:ahLst/>
            <a:cxnLst/>
            <a:rect r="r" b="b" t="t" l="l"/>
            <a:pathLst>
              <a:path h="3613266" w="1625969">
                <a:moveTo>
                  <a:pt x="0" y="0"/>
                </a:moveTo>
                <a:lnTo>
                  <a:pt x="1625969" y="0"/>
                </a:lnTo>
                <a:lnTo>
                  <a:pt x="1625969" y="3613266"/>
                </a:lnTo>
                <a:lnTo>
                  <a:pt x="0" y="361326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2101448">
            <a:off x="15705457" y="4506696"/>
            <a:ext cx="1463169" cy="2490501"/>
          </a:xfrm>
          <a:custGeom>
            <a:avLst/>
            <a:gdLst/>
            <a:ahLst/>
            <a:cxnLst/>
            <a:rect r="r" b="b" t="t" l="l"/>
            <a:pathLst>
              <a:path h="2490501" w="1463169">
                <a:moveTo>
                  <a:pt x="0" y="0"/>
                </a:moveTo>
                <a:lnTo>
                  <a:pt x="1463169" y="0"/>
                </a:lnTo>
                <a:lnTo>
                  <a:pt x="1463169" y="2490501"/>
                </a:lnTo>
                <a:lnTo>
                  <a:pt x="0" y="249050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5848838" y="7300169"/>
            <a:ext cx="2047875" cy="2617092"/>
          </a:xfrm>
          <a:custGeom>
            <a:avLst/>
            <a:gdLst/>
            <a:ahLst/>
            <a:cxnLst/>
            <a:rect r="r" b="b" t="t" l="l"/>
            <a:pathLst>
              <a:path h="2617092" w="2047875">
                <a:moveTo>
                  <a:pt x="0" y="0"/>
                </a:moveTo>
                <a:lnTo>
                  <a:pt x="2047875" y="0"/>
                </a:lnTo>
                <a:lnTo>
                  <a:pt x="2047875" y="2617092"/>
                </a:lnTo>
                <a:lnTo>
                  <a:pt x="0" y="2617092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4759280" y="443580"/>
            <a:ext cx="3029584" cy="2529703"/>
          </a:xfrm>
          <a:custGeom>
            <a:avLst/>
            <a:gdLst/>
            <a:ahLst/>
            <a:cxnLst/>
            <a:rect r="r" b="b" t="t" l="l"/>
            <a:pathLst>
              <a:path h="2529703" w="3029584">
                <a:moveTo>
                  <a:pt x="0" y="0"/>
                </a:moveTo>
                <a:lnTo>
                  <a:pt x="3029584" y="0"/>
                </a:lnTo>
                <a:lnTo>
                  <a:pt x="3029584" y="2529702"/>
                </a:lnTo>
                <a:lnTo>
                  <a:pt x="0" y="2529702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3550835" y="7724800"/>
            <a:ext cx="1025271" cy="4114800"/>
          </a:xfrm>
          <a:custGeom>
            <a:avLst/>
            <a:gdLst/>
            <a:ahLst/>
            <a:cxnLst/>
            <a:rect r="r" b="b" t="t" l="l"/>
            <a:pathLst>
              <a:path h="4114800" w="1025271">
                <a:moveTo>
                  <a:pt x="0" y="0"/>
                </a:moveTo>
                <a:lnTo>
                  <a:pt x="1025271" y="0"/>
                </a:lnTo>
                <a:lnTo>
                  <a:pt x="1025271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467730" y="4210785"/>
            <a:ext cx="2697006" cy="3514015"/>
          </a:xfrm>
          <a:custGeom>
            <a:avLst/>
            <a:gdLst/>
            <a:ahLst/>
            <a:cxnLst/>
            <a:rect r="r" b="b" t="t" l="l"/>
            <a:pathLst>
              <a:path h="3514015" w="2697006">
                <a:moveTo>
                  <a:pt x="0" y="0"/>
                </a:moveTo>
                <a:lnTo>
                  <a:pt x="2697006" y="0"/>
                </a:lnTo>
                <a:lnTo>
                  <a:pt x="2697006" y="3514015"/>
                </a:lnTo>
                <a:lnTo>
                  <a:pt x="0" y="3514015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3923429" y="7154524"/>
            <a:ext cx="3444946" cy="3631037"/>
          </a:xfrm>
          <a:custGeom>
            <a:avLst/>
            <a:gdLst/>
            <a:ahLst/>
            <a:cxnLst/>
            <a:rect r="r" b="b" t="t" l="l"/>
            <a:pathLst>
              <a:path h="3631037" w="3444946">
                <a:moveTo>
                  <a:pt x="0" y="0"/>
                </a:moveTo>
                <a:lnTo>
                  <a:pt x="3444946" y="0"/>
                </a:lnTo>
                <a:lnTo>
                  <a:pt x="3444946" y="3631037"/>
                </a:lnTo>
                <a:lnTo>
                  <a:pt x="0" y="3631037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9530974" y="7724800"/>
            <a:ext cx="3048672" cy="2351288"/>
          </a:xfrm>
          <a:custGeom>
            <a:avLst/>
            <a:gdLst/>
            <a:ahLst/>
            <a:cxnLst/>
            <a:rect r="r" b="b" t="t" l="l"/>
            <a:pathLst>
              <a:path h="2351288" w="3048672">
                <a:moveTo>
                  <a:pt x="0" y="0"/>
                </a:moveTo>
                <a:lnTo>
                  <a:pt x="3048672" y="0"/>
                </a:lnTo>
                <a:lnTo>
                  <a:pt x="3048672" y="2351288"/>
                </a:lnTo>
                <a:lnTo>
                  <a:pt x="0" y="2351288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8714832" y="256377"/>
            <a:ext cx="2825912" cy="2147693"/>
          </a:xfrm>
          <a:custGeom>
            <a:avLst/>
            <a:gdLst/>
            <a:ahLst/>
            <a:cxnLst/>
            <a:rect r="r" b="b" t="t" l="l"/>
            <a:pathLst>
              <a:path h="2147693" w="2825912">
                <a:moveTo>
                  <a:pt x="0" y="0"/>
                </a:moveTo>
                <a:lnTo>
                  <a:pt x="2825912" y="0"/>
                </a:lnTo>
                <a:lnTo>
                  <a:pt x="2825912" y="2147693"/>
                </a:lnTo>
                <a:lnTo>
                  <a:pt x="0" y="2147693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2745024" y="-1286152"/>
            <a:ext cx="668655" cy="4114800"/>
          </a:xfrm>
          <a:custGeom>
            <a:avLst/>
            <a:gdLst/>
            <a:ahLst/>
            <a:cxnLst/>
            <a:rect r="r" b="b" t="t" l="l"/>
            <a:pathLst>
              <a:path h="4114800" w="668655">
                <a:moveTo>
                  <a:pt x="0" y="0"/>
                </a:moveTo>
                <a:lnTo>
                  <a:pt x="668655" y="0"/>
                </a:lnTo>
                <a:lnTo>
                  <a:pt x="66865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4"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028700" y="8233104"/>
            <a:ext cx="1468350" cy="1473877"/>
          </a:xfrm>
          <a:custGeom>
            <a:avLst/>
            <a:gdLst/>
            <a:ahLst/>
            <a:cxnLst/>
            <a:rect r="r" b="b" t="t" l="l"/>
            <a:pathLst>
              <a:path h="1473877" w="1468350">
                <a:moveTo>
                  <a:pt x="0" y="0"/>
                </a:moveTo>
                <a:lnTo>
                  <a:pt x="1468350" y="0"/>
                </a:lnTo>
                <a:lnTo>
                  <a:pt x="1468350" y="1473877"/>
                </a:lnTo>
                <a:lnTo>
                  <a:pt x="0" y="1473877"/>
                </a:lnTo>
                <a:lnTo>
                  <a:pt x="0" y="0"/>
                </a:lnTo>
                <a:close/>
              </a:path>
            </a:pathLst>
          </a:custGeom>
          <a:blipFill>
            <a:blip r:embed="rId26">
              <a:extLs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6811257">
            <a:off x="1007536" y="2725128"/>
            <a:ext cx="290952" cy="2078229"/>
          </a:xfrm>
          <a:custGeom>
            <a:avLst/>
            <a:gdLst/>
            <a:ahLst/>
            <a:cxnLst/>
            <a:rect r="r" b="b" t="t" l="l"/>
            <a:pathLst>
              <a:path h="2078229" w="290952">
                <a:moveTo>
                  <a:pt x="0" y="0"/>
                </a:moveTo>
                <a:lnTo>
                  <a:pt x="290952" y="0"/>
                </a:lnTo>
                <a:lnTo>
                  <a:pt x="290952" y="2078229"/>
                </a:lnTo>
                <a:lnTo>
                  <a:pt x="0" y="2078229"/>
                </a:lnTo>
                <a:lnTo>
                  <a:pt x="0" y="0"/>
                </a:lnTo>
                <a:close/>
              </a:path>
            </a:pathLst>
          </a:custGeom>
          <a:blipFill>
            <a:blip r:embed="rId28">
              <a:extLst>
                <a:ext uri="{96DAC541-7B7A-43D3-8B79-37D633B846F1}">
                  <asvg:svgBlip xmlns:asvg="http://schemas.microsoft.com/office/drawing/2016/SVG/main" r:embed="rId2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6811257">
            <a:off x="16897758" y="-256974"/>
            <a:ext cx="290952" cy="2078229"/>
          </a:xfrm>
          <a:custGeom>
            <a:avLst/>
            <a:gdLst/>
            <a:ahLst/>
            <a:cxnLst/>
            <a:rect r="r" b="b" t="t" l="l"/>
            <a:pathLst>
              <a:path h="2078229" w="290952">
                <a:moveTo>
                  <a:pt x="0" y="0"/>
                </a:moveTo>
                <a:lnTo>
                  <a:pt x="290952" y="0"/>
                </a:lnTo>
                <a:lnTo>
                  <a:pt x="290952" y="2078228"/>
                </a:lnTo>
                <a:lnTo>
                  <a:pt x="0" y="2078228"/>
                </a:lnTo>
                <a:lnTo>
                  <a:pt x="0" y="0"/>
                </a:lnTo>
                <a:close/>
              </a:path>
            </a:pathLst>
          </a:custGeom>
          <a:blipFill>
            <a:blip r:embed="rId28">
              <a:extLst>
                <a:ext uri="{96DAC541-7B7A-43D3-8B79-37D633B846F1}">
                  <asvg:svgBlip xmlns:asvg="http://schemas.microsoft.com/office/drawing/2016/SVG/main" r:embed="rId2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7" id="17"/>
          <p:cNvSpPr txBox="true"/>
          <p:nvPr/>
        </p:nvSpPr>
        <p:spPr>
          <a:xfrm rot="0">
            <a:off x="3942908" y="3854672"/>
            <a:ext cx="10136155" cy="13259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367"/>
              </a:lnSpc>
              <a:spcBef>
                <a:spcPct val="0"/>
              </a:spcBef>
            </a:pPr>
            <a:r>
              <a:rPr lang="en-US" sz="8639">
                <a:solidFill>
                  <a:srgbClr val="FFFFFF"/>
                </a:solidFill>
                <a:latin typeface="Sifonn"/>
                <a:ea typeface="Sifonn"/>
                <a:cs typeface="Sifonn"/>
                <a:sym typeface="Sifonn"/>
              </a:rPr>
              <a:t> LCD Robo</a:t>
            </a:r>
            <a:r>
              <a:rPr lang="en-US" sz="8639">
                <a:solidFill>
                  <a:srgbClr val="FFFFFF"/>
                </a:solidFill>
                <a:latin typeface="Sifonn"/>
                <a:ea typeface="Sifonn"/>
                <a:cs typeface="Sifonn"/>
                <a:sym typeface="Sifonn"/>
              </a:rPr>
              <a:t>t Pintar</a:t>
            </a:r>
          </a:p>
        </p:txBody>
      </p:sp>
      <p:sp>
        <p:nvSpPr>
          <p:cNvPr name="Freeform 18" id="18"/>
          <p:cNvSpPr/>
          <p:nvPr/>
        </p:nvSpPr>
        <p:spPr>
          <a:xfrm flipH="false" flipV="false" rot="0">
            <a:off x="3164736" y="482205"/>
            <a:ext cx="1240178" cy="1226226"/>
          </a:xfrm>
          <a:custGeom>
            <a:avLst/>
            <a:gdLst/>
            <a:ahLst/>
            <a:cxnLst/>
            <a:rect r="r" b="b" t="t" l="l"/>
            <a:pathLst>
              <a:path h="1226226" w="1240178">
                <a:moveTo>
                  <a:pt x="0" y="0"/>
                </a:moveTo>
                <a:lnTo>
                  <a:pt x="1240178" y="0"/>
                </a:lnTo>
                <a:lnTo>
                  <a:pt x="1240178" y="1226226"/>
                </a:lnTo>
                <a:lnTo>
                  <a:pt x="0" y="1226226"/>
                </a:lnTo>
                <a:lnTo>
                  <a:pt x="0" y="0"/>
                </a:lnTo>
                <a:close/>
              </a:path>
            </a:pathLst>
          </a:custGeom>
          <a:blipFill>
            <a:blip r:embed="rId30">
              <a:extLst>
                <a:ext uri="{96DAC541-7B7A-43D3-8B79-37D633B846F1}">
                  <asvg:svgBlip xmlns:asvg="http://schemas.microsoft.com/office/drawing/2016/SVG/main" r:embed="rId3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9" id="19"/>
          <p:cNvSpPr txBox="true"/>
          <p:nvPr/>
        </p:nvSpPr>
        <p:spPr>
          <a:xfrm rot="0">
            <a:off x="5261484" y="5378542"/>
            <a:ext cx="7765032" cy="5892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339"/>
              </a:lnSpc>
              <a:spcBef>
                <a:spcPct val="0"/>
              </a:spcBef>
            </a:pPr>
            <a:r>
              <a:rPr lang="en-US" sz="3616">
                <a:solidFill>
                  <a:srgbClr val="F6F6E9"/>
                </a:solidFill>
                <a:latin typeface="Poppins"/>
                <a:ea typeface="Poppins"/>
                <a:cs typeface="Poppins"/>
                <a:sym typeface="Poppins"/>
              </a:rPr>
              <a:t>Arduino Uno + LCD I2C</a:t>
            </a:r>
          </a:p>
        </p:txBody>
      </p:sp>
      <p:grpSp>
        <p:nvGrpSpPr>
          <p:cNvPr name="Group 20" id="20"/>
          <p:cNvGrpSpPr/>
          <p:nvPr/>
        </p:nvGrpSpPr>
        <p:grpSpPr>
          <a:xfrm rot="0">
            <a:off x="440682" y="0"/>
            <a:ext cx="2644385" cy="1982066"/>
            <a:chOff x="0" y="0"/>
            <a:chExt cx="3525847" cy="2642755"/>
          </a:xfrm>
        </p:grpSpPr>
        <p:grpSp>
          <p:nvGrpSpPr>
            <p:cNvPr name="Group 21" id="21"/>
            <p:cNvGrpSpPr/>
            <p:nvPr/>
          </p:nvGrpSpPr>
          <p:grpSpPr>
            <a:xfrm rot="0">
              <a:off x="0" y="569578"/>
              <a:ext cx="3525847" cy="1503599"/>
              <a:chOff x="0" y="0"/>
              <a:chExt cx="696464" cy="297007"/>
            </a:xfrm>
          </p:grpSpPr>
          <p:sp>
            <p:nvSpPr>
              <p:cNvPr name="Freeform 22" id="22"/>
              <p:cNvSpPr/>
              <p:nvPr/>
            </p:nvSpPr>
            <p:spPr>
              <a:xfrm flipH="false" flipV="false" rot="0">
                <a:off x="0" y="0"/>
                <a:ext cx="696464" cy="297007"/>
              </a:xfrm>
              <a:custGeom>
                <a:avLst/>
                <a:gdLst/>
                <a:ahLst/>
                <a:cxnLst/>
                <a:rect r="r" b="b" t="t" l="l"/>
                <a:pathLst>
                  <a:path h="297007" w="696464">
                    <a:moveTo>
                      <a:pt x="148504" y="0"/>
                    </a:moveTo>
                    <a:lnTo>
                      <a:pt x="547960" y="0"/>
                    </a:lnTo>
                    <a:cubicBezTo>
                      <a:pt x="629976" y="0"/>
                      <a:pt x="696464" y="66487"/>
                      <a:pt x="696464" y="148504"/>
                    </a:cubicBezTo>
                    <a:lnTo>
                      <a:pt x="696464" y="148504"/>
                    </a:lnTo>
                    <a:cubicBezTo>
                      <a:pt x="696464" y="230520"/>
                      <a:pt x="629976" y="297007"/>
                      <a:pt x="547960" y="297007"/>
                    </a:cubicBezTo>
                    <a:lnTo>
                      <a:pt x="148504" y="297007"/>
                    </a:lnTo>
                    <a:cubicBezTo>
                      <a:pt x="66487" y="297007"/>
                      <a:pt x="0" y="230520"/>
                      <a:pt x="0" y="148504"/>
                    </a:cubicBezTo>
                    <a:lnTo>
                      <a:pt x="0" y="148504"/>
                    </a:lnTo>
                    <a:cubicBezTo>
                      <a:pt x="0" y="66487"/>
                      <a:pt x="66487" y="0"/>
                      <a:pt x="14850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23" id="23"/>
              <p:cNvSpPr txBox="true"/>
              <p:nvPr/>
            </p:nvSpPr>
            <p:spPr>
              <a:xfrm>
                <a:off x="0" y="-38100"/>
                <a:ext cx="696464" cy="335107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Freeform 24" id="24"/>
            <p:cNvSpPr/>
            <p:nvPr/>
          </p:nvSpPr>
          <p:spPr>
            <a:xfrm flipH="false" flipV="false" rot="0">
              <a:off x="266110" y="0"/>
              <a:ext cx="2712233" cy="2642755"/>
            </a:xfrm>
            <a:custGeom>
              <a:avLst/>
              <a:gdLst/>
              <a:ahLst/>
              <a:cxnLst/>
              <a:rect r="r" b="b" t="t" l="l"/>
              <a:pathLst>
                <a:path h="2642755" w="2712233">
                  <a:moveTo>
                    <a:pt x="0" y="0"/>
                  </a:moveTo>
                  <a:lnTo>
                    <a:pt x="2712233" y="0"/>
                  </a:lnTo>
                  <a:lnTo>
                    <a:pt x="2712233" y="2642755"/>
                  </a:lnTo>
                  <a:lnTo>
                    <a:pt x="0" y="26427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2"/>
              <a:stretch>
                <a:fillRect l="0" t="-1314" r="0" b="-1314"/>
              </a:stretch>
            </a:blipFill>
          </p:spPr>
        </p:sp>
      </p:grp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CFF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763971" y="-895025"/>
            <a:ext cx="19815943" cy="19815943"/>
          </a:xfrm>
          <a:custGeom>
            <a:avLst/>
            <a:gdLst/>
            <a:ahLst/>
            <a:cxnLst/>
            <a:rect r="r" b="b" t="t" l="l"/>
            <a:pathLst>
              <a:path h="19815943" w="19815943">
                <a:moveTo>
                  <a:pt x="0" y="0"/>
                </a:moveTo>
                <a:lnTo>
                  <a:pt x="19815942" y="0"/>
                </a:lnTo>
                <a:lnTo>
                  <a:pt x="19815942" y="19815943"/>
                </a:lnTo>
                <a:lnTo>
                  <a:pt x="0" y="1981594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4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1112999">
            <a:off x="68348" y="9015343"/>
            <a:ext cx="1920703" cy="1402113"/>
          </a:xfrm>
          <a:custGeom>
            <a:avLst/>
            <a:gdLst/>
            <a:ahLst/>
            <a:cxnLst/>
            <a:rect r="r" b="b" t="t" l="l"/>
            <a:pathLst>
              <a:path h="1402113" w="1920703">
                <a:moveTo>
                  <a:pt x="0" y="0"/>
                </a:moveTo>
                <a:lnTo>
                  <a:pt x="1920704" y="0"/>
                </a:lnTo>
                <a:lnTo>
                  <a:pt x="1920704" y="1402113"/>
                </a:lnTo>
                <a:lnTo>
                  <a:pt x="0" y="140211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6960809" y="369901"/>
            <a:ext cx="1920703" cy="1402113"/>
          </a:xfrm>
          <a:custGeom>
            <a:avLst/>
            <a:gdLst/>
            <a:ahLst/>
            <a:cxnLst/>
            <a:rect r="r" b="b" t="t" l="l"/>
            <a:pathLst>
              <a:path h="1402113" w="1920703">
                <a:moveTo>
                  <a:pt x="0" y="0"/>
                </a:moveTo>
                <a:lnTo>
                  <a:pt x="1920703" y="0"/>
                </a:lnTo>
                <a:lnTo>
                  <a:pt x="1920703" y="1402113"/>
                </a:lnTo>
                <a:lnTo>
                  <a:pt x="0" y="140211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440682" y="0"/>
            <a:ext cx="2644385" cy="1982066"/>
            <a:chOff x="0" y="0"/>
            <a:chExt cx="3525847" cy="2642755"/>
          </a:xfrm>
        </p:grpSpPr>
        <p:grpSp>
          <p:nvGrpSpPr>
            <p:cNvPr name="Group 6" id="6"/>
            <p:cNvGrpSpPr/>
            <p:nvPr/>
          </p:nvGrpSpPr>
          <p:grpSpPr>
            <a:xfrm rot="0">
              <a:off x="0" y="569578"/>
              <a:ext cx="3525847" cy="1503599"/>
              <a:chOff x="0" y="0"/>
              <a:chExt cx="696464" cy="297007"/>
            </a:xfrm>
          </p:grpSpPr>
          <p:sp>
            <p:nvSpPr>
              <p:cNvPr name="Freeform 7" id="7"/>
              <p:cNvSpPr/>
              <p:nvPr/>
            </p:nvSpPr>
            <p:spPr>
              <a:xfrm flipH="false" flipV="false" rot="0">
                <a:off x="0" y="0"/>
                <a:ext cx="696464" cy="297007"/>
              </a:xfrm>
              <a:custGeom>
                <a:avLst/>
                <a:gdLst/>
                <a:ahLst/>
                <a:cxnLst/>
                <a:rect r="r" b="b" t="t" l="l"/>
                <a:pathLst>
                  <a:path h="297007" w="696464">
                    <a:moveTo>
                      <a:pt x="148504" y="0"/>
                    </a:moveTo>
                    <a:lnTo>
                      <a:pt x="547960" y="0"/>
                    </a:lnTo>
                    <a:cubicBezTo>
                      <a:pt x="629976" y="0"/>
                      <a:pt x="696464" y="66487"/>
                      <a:pt x="696464" y="148504"/>
                    </a:cubicBezTo>
                    <a:lnTo>
                      <a:pt x="696464" y="148504"/>
                    </a:lnTo>
                    <a:cubicBezTo>
                      <a:pt x="696464" y="230520"/>
                      <a:pt x="629976" y="297007"/>
                      <a:pt x="547960" y="297007"/>
                    </a:cubicBezTo>
                    <a:lnTo>
                      <a:pt x="148504" y="297007"/>
                    </a:lnTo>
                    <a:cubicBezTo>
                      <a:pt x="66487" y="297007"/>
                      <a:pt x="0" y="230520"/>
                      <a:pt x="0" y="148504"/>
                    </a:cubicBezTo>
                    <a:lnTo>
                      <a:pt x="0" y="148504"/>
                    </a:lnTo>
                    <a:cubicBezTo>
                      <a:pt x="0" y="66487"/>
                      <a:pt x="66487" y="0"/>
                      <a:pt x="14850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8" id="8"/>
              <p:cNvSpPr txBox="true"/>
              <p:nvPr/>
            </p:nvSpPr>
            <p:spPr>
              <a:xfrm>
                <a:off x="0" y="-38100"/>
                <a:ext cx="696464" cy="335107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Freeform 9" id="9"/>
            <p:cNvSpPr/>
            <p:nvPr/>
          </p:nvSpPr>
          <p:spPr>
            <a:xfrm flipH="false" flipV="false" rot="0">
              <a:off x="266110" y="0"/>
              <a:ext cx="2712233" cy="2642755"/>
            </a:xfrm>
            <a:custGeom>
              <a:avLst/>
              <a:gdLst/>
              <a:ahLst/>
              <a:cxnLst/>
              <a:rect r="r" b="b" t="t" l="l"/>
              <a:pathLst>
                <a:path h="2642755" w="2712233">
                  <a:moveTo>
                    <a:pt x="0" y="0"/>
                  </a:moveTo>
                  <a:lnTo>
                    <a:pt x="2712233" y="0"/>
                  </a:lnTo>
                  <a:lnTo>
                    <a:pt x="2712233" y="2642755"/>
                  </a:lnTo>
                  <a:lnTo>
                    <a:pt x="0" y="26427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-1314" r="0" b="-1314"/>
              </a:stretch>
            </a:blip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1762875" y="1556410"/>
            <a:ext cx="4161225" cy="8207261"/>
            <a:chOff x="0" y="0"/>
            <a:chExt cx="1095960" cy="2161583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095960" cy="2161583"/>
            </a:xfrm>
            <a:custGeom>
              <a:avLst/>
              <a:gdLst/>
              <a:ahLst/>
              <a:cxnLst/>
              <a:rect r="r" b="b" t="t" l="l"/>
              <a:pathLst>
                <a:path h="2161583" w="1095960">
                  <a:moveTo>
                    <a:pt x="0" y="0"/>
                  </a:moveTo>
                  <a:lnTo>
                    <a:pt x="1095960" y="0"/>
                  </a:lnTo>
                  <a:lnTo>
                    <a:pt x="1095960" y="2161583"/>
                  </a:lnTo>
                  <a:lnTo>
                    <a:pt x="0" y="2161583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38100"/>
              <a:ext cx="1095960" cy="219968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3" id="13"/>
          <p:cNvSpPr/>
          <p:nvPr/>
        </p:nvSpPr>
        <p:spPr>
          <a:xfrm flipH="false" flipV="false" rot="0">
            <a:off x="8782389" y="1380156"/>
            <a:ext cx="2951939" cy="2951939"/>
          </a:xfrm>
          <a:custGeom>
            <a:avLst/>
            <a:gdLst/>
            <a:ahLst/>
            <a:cxnLst/>
            <a:rect r="r" b="b" t="t" l="l"/>
            <a:pathLst>
              <a:path h="2951939" w="2951939">
                <a:moveTo>
                  <a:pt x="0" y="0"/>
                </a:moveTo>
                <a:lnTo>
                  <a:pt x="2951940" y="0"/>
                </a:lnTo>
                <a:lnTo>
                  <a:pt x="2951940" y="2951940"/>
                </a:lnTo>
                <a:lnTo>
                  <a:pt x="0" y="295194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762875" y="1712907"/>
            <a:ext cx="3789248" cy="7894267"/>
          </a:xfrm>
          <a:custGeom>
            <a:avLst/>
            <a:gdLst/>
            <a:ahLst/>
            <a:cxnLst/>
            <a:rect r="r" b="b" t="t" l="l"/>
            <a:pathLst>
              <a:path h="7894267" w="3789248">
                <a:moveTo>
                  <a:pt x="0" y="0"/>
                </a:moveTo>
                <a:lnTo>
                  <a:pt x="3789248" y="0"/>
                </a:lnTo>
                <a:lnTo>
                  <a:pt x="3789248" y="7894267"/>
                </a:lnTo>
                <a:lnTo>
                  <a:pt x="0" y="789426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13580507" y="1772014"/>
            <a:ext cx="2817241" cy="2408741"/>
          </a:xfrm>
          <a:custGeom>
            <a:avLst/>
            <a:gdLst/>
            <a:ahLst/>
            <a:cxnLst/>
            <a:rect r="r" b="b" t="t" l="l"/>
            <a:pathLst>
              <a:path h="2408741" w="2817241">
                <a:moveTo>
                  <a:pt x="0" y="0"/>
                </a:moveTo>
                <a:lnTo>
                  <a:pt x="2817241" y="0"/>
                </a:lnTo>
                <a:lnTo>
                  <a:pt x="2817241" y="2408741"/>
                </a:lnTo>
                <a:lnTo>
                  <a:pt x="0" y="240874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4621962" y="1982066"/>
            <a:ext cx="3911197" cy="1036467"/>
          </a:xfrm>
          <a:custGeom>
            <a:avLst/>
            <a:gdLst/>
            <a:ahLst/>
            <a:cxnLst/>
            <a:rect r="r" b="b" t="t" l="l"/>
            <a:pathLst>
              <a:path h="1036467" w="3911197">
                <a:moveTo>
                  <a:pt x="0" y="0"/>
                </a:moveTo>
                <a:lnTo>
                  <a:pt x="3911197" y="0"/>
                </a:lnTo>
                <a:lnTo>
                  <a:pt x="3911197" y="1036467"/>
                </a:lnTo>
                <a:lnTo>
                  <a:pt x="0" y="1036467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11981979" y="2495146"/>
            <a:ext cx="1255584" cy="721961"/>
          </a:xfrm>
          <a:custGeom>
            <a:avLst/>
            <a:gdLst/>
            <a:ahLst/>
            <a:cxnLst/>
            <a:rect r="r" b="b" t="t" l="l"/>
            <a:pathLst>
              <a:path h="721961" w="1255584">
                <a:moveTo>
                  <a:pt x="0" y="0"/>
                </a:moveTo>
                <a:lnTo>
                  <a:pt x="1255584" y="0"/>
                </a:lnTo>
                <a:lnTo>
                  <a:pt x="1255584" y="721961"/>
                </a:lnTo>
                <a:lnTo>
                  <a:pt x="0" y="721961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1108347">
            <a:off x="5027177" y="5176900"/>
            <a:ext cx="3646345" cy="966281"/>
          </a:xfrm>
          <a:custGeom>
            <a:avLst/>
            <a:gdLst/>
            <a:ahLst/>
            <a:cxnLst/>
            <a:rect r="r" b="b" t="t" l="l"/>
            <a:pathLst>
              <a:path h="966281" w="3646345">
                <a:moveTo>
                  <a:pt x="0" y="0"/>
                </a:moveTo>
                <a:lnTo>
                  <a:pt x="3646345" y="0"/>
                </a:lnTo>
                <a:lnTo>
                  <a:pt x="3646345" y="966281"/>
                </a:lnTo>
                <a:lnTo>
                  <a:pt x="0" y="966281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12104430" y="6379430"/>
            <a:ext cx="1255584" cy="721961"/>
          </a:xfrm>
          <a:custGeom>
            <a:avLst/>
            <a:gdLst/>
            <a:ahLst/>
            <a:cxnLst/>
            <a:rect r="r" b="b" t="t" l="l"/>
            <a:pathLst>
              <a:path h="721961" w="1255584">
                <a:moveTo>
                  <a:pt x="0" y="0"/>
                </a:moveTo>
                <a:lnTo>
                  <a:pt x="1255584" y="0"/>
                </a:lnTo>
                <a:lnTo>
                  <a:pt x="1255584" y="721961"/>
                </a:lnTo>
                <a:lnTo>
                  <a:pt x="0" y="721961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8856492" y="5844130"/>
            <a:ext cx="3125487" cy="2074542"/>
          </a:xfrm>
          <a:custGeom>
            <a:avLst/>
            <a:gdLst/>
            <a:ahLst/>
            <a:cxnLst/>
            <a:rect r="r" b="b" t="t" l="l"/>
            <a:pathLst>
              <a:path h="2074542" w="3125487">
                <a:moveTo>
                  <a:pt x="0" y="0"/>
                </a:moveTo>
                <a:lnTo>
                  <a:pt x="3125487" y="0"/>
                </a:lnTo>
                <a:lnTo>
                  <a:pt x="3125487" y="2074542"/>
                </a:lnTo>
                <a:lnTo>
                  <a:pt x="0" y="2074542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0">
            <a:off x="14122202" y="5073871"/>
            <a:ext cx="2191205" cy="2981231"/>
          </a:xfrm>
          <a:custGeom>
            <a:avLst/>
            <a:gdLst/>
            <a:ahLst/>
            <a:cxnLst/>
            <a:rect r="r" b="b" t="t" l="l"/>
            <a:pathLst>
              <a:path h="2981231" w="2191205">
                <a:moveTo>
                  <a:pt x="0" y="0"/>
                </a:moveTo>
                <a:lnTo>
                  <a:pt x="2191204" y="0"/>
                </a:lnTo>
                <a:lnTo>
                  <a:pt x="2191204" y="2981231"/>
                </a:lnTo>
                <a:lnTo>
                  <a:pt x="0" y="2981231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2" id="22"/>
          <p:cNvSpPr txBox="true"/>
          <p:nvPr/>
        </p:nvSpPr>
        <p:spPr>
          <a:xfrm rot="0">
            <a:off x="13794720" y="1039403"/>
            <a:ext cx="2388815" cy="6694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764"/>
              </a:lnSpc>
            </a:pPr>
            <a:r>
              <a:rPr lang="en-US" sz="2688">
                <a:solidFill>
                  <a:srgbClr val="000000"/>
                </a:solidFill>
                <a:latin typeface="Biski"/>
                <a:ea typeface="Biski"/>
                <a:cs typeface="Biski"/>
                <a:sym typeface="Biski"/>
              </a:rPr>
              <a:t>Otak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9144000" y="1039403"/>
            <a:ext cx="2388815" cy="6694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764"/>
              </a:lnSpc>
            </a:pPr>
            <a:r>
              <a:rPr lang="en-US" sz="2688">
                <a:solidFill>
                  <a:srgbClr val="000000"/>
                </a:solidFill>
                <a:latin typeface="Biski"/>
                <a:ea typeface="Biski"/>
                <a:cs typeface="Biski"/>
                <a:sym typeface="Biski"/>
              </a:rPr>
              <a:t>Arduino Uno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9144000" y="4876800"/>
            <a:ext cx="2388815" cy="6694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764"/>
              </a:lnSpc>
            </a:pPr>
            <a:r>
              <a:rPr lang="en-US" sz="2688">
                <a:solidFill>
                  <a:srgbClr val="000000"/>
                </a:solidFill>
                <a:latin typeface="Biski"/>
                <a:ea typeface="Biski"/>
                <a:cs typeface="Biski"/>
                <a:sym typeface="Biski"/>
              </a:rPr>
              <a:t>LCD I2C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CFF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763971" y="-895025"/>
            <a:ext cx="19815943" cy="19815943"/>
          </a:xfrm>
          <a:custGeom>
            <a:avLst/>
            <a:gdLst/>
            <a:ahLst/>
            <a:cxnLst/>
            <a:rect r="r" b="b" t="t" l="l"/>
            <a:pathLst>
              <a:path h="19815943" w="19815943">
                <a:moveTo>
                  <a:pt x="0" y="0"/>
                </a:moveTo>
                <a:lnTo>
                  <a:pt x="19815942" y="0"/>
                </a:lnTo>
                <a:lnTo>
                  <a:pt x="19815942" y="19815943"/>
                </a:lnTo>
                <a:lnTo>
                  <a:pt x="0" y="1981594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4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1112999">
            <a:off x="68348" y="9015343"/>
            <a:ext cx="1920703" cy="1402113"/>
          </a:xfrm>
          <a:custGeom>
            <a:avLst/>
            <a:gdLst/>
            <a:ahLst/>
            <a:cxnLst/>
            <a:rect r="r" b="b" t="t" l="l"/>
            <a:pathLst>
              <a:path h="1402113" w="1920703">
                <a:moveTo>
                  <a:pt x="0" y="0"/>
                </a:moveTo>
                <a:lnTo>
                  <a:pt x="1920704" y="0"/>
                </a:lnTo>
                <a:lnTo>
                  <a:pt x="1920704" y="1402113"/>
                </a:lnTo>
                <a:lnTo>
                  <a:pt x="0" y="140211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6960809" y="369901"/>
            <a:ext cx="1920703" cy="1402113"/>
          </a:xfrm>
          <a:custGeom>
            <a:avLst/>
            <a:gdLst/>
            <a:ahLst/>
            <a:cxnLst/>
            <a:rect r="r" b="b" t="t" l="l"/>
            <a:pathLst>
              <a:path h="1402113" w="1920703">
                <a:moveTo>
                  <a:pt x="0" y="0"/>
                </a:moveTo>
                <a:lnTo>
                  <a:pt x="1920703" y="0"/>
                </a:lnTo>
                <a:lnTo>
                  <a:pt x="1920703" y="1402113"/>
                </a:lnTo>
                <a:lnTo>
                  <a:pt x="0" y="140211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440682" y="0"/>
            <a:ext cx="2644385" cy="1982066"/>
            <a:chOff x="0" y="0"/>
            <a:chExt cx="3525847" cy="2642755"/>
          </a:xfrm>
        </p:grpSpPr>
        <p:grpSp>
          <p:nvGrpSpPr>
            <p:cNvPr name="Group 6" id="6"/>
            <p:cNvGrpSpPr/>
            <p:nvPr/>
          </p:nvGrpSpPr>
          <p:grpSpPr>
            <a:xfrm rot="0">
              <a:off x="0" y="569578"/>
              <a:ext cx="3525847" cy="1503599"/>
              <a:chOff x="0" y="0"/>
              <a:chExt cx="696464" cy="297007"/>
            </a:xfrm>
          </p:grpSpPr>
          <p:sp>
            <p:nvSpPr>
              <p:cNvPr name="Freeform 7" id="7"/>
              <p:cNvSpPr/>
              <p:nvPr/>
            </p:nvSpPr>
            <p:spPr>
              <a:xfrm flipH="false" flipV="false" rot="0">
                <a:off x="0" y="0"/>
                <a:ext cx="696464" cy="297007"/>
              </a:xfrm>
              <a:custGeom>
                <a:avLst/>
                <a:gdLst/>
                <a:ahLst/>
                <a:cxnLst/>
                <a:rect r="r" b="b" t="t" l="l"/>
                <a:pathLst>
                  <a:path h="297007" w="696464">
                    <a:moveTo>
                      <a:pt x="148504" y="0"/>
                    </a:moveTo>
                    <a:lnTo>
                      <a:pt x="547960" y="0"/>
                    </a:lnTo>
                    <a:cubicBezTo>
                      <a:pt x="629976" y="0"/>
                      <a:pt x="696464" y="66487"/>
                      <a:pt x="696464" y="148504"/>
                    </a:cubicBezTo>
                    <a:lnTo>
                      <a:pt x="696464" y="148504"/>
                    </a:lnTo>
                    <a:cubicBezTo>
                      <a:pt x="696464" y="230520"/>
                      <a:pt x="629976" y="297007"/>
                      <a:pt x="547960" y="297007"/>
                    </a:cubicBezTo>
                    <a:lnTo>
                      <a:pt x="148504" y="297007"/>
                    </a:lnTo>
                    <a:cubicBezTo>
                      <a:pt x="66487" y="297007"/>
                      <a:pt x="0" y="230520"/>
                      <a:pt x="0" y="148504"/>
                    </a:cubicBezTo>
                    <a:lnTo>
                      <a:pt x="0" y="148504"/>
                    </a:lnTo>
                    <a:cubicBezTo>
                      <a:pt x="0" y="66487"/>
                      <a:pt x="66487" y="0"/>
                      <a:pt x="14850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8" id="8"/>
              <p:cNvSpPr txBox="true"/>
              <p:nvPr/>
            </p:nvSpPr>
            <p:spPr>
              <a:xfrm>
                <a:off x="0" y="-38100"/>
                <a:ext cx="696464" cy="335107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Freeform 9" id="9"/>
            <p:cNvSpPr/>
            <p:nvPr/>
          </p:nvSpPr>
          <p:spPr>
            <a:xfrm flipH="false" flipV="false" rot="0">
              <a:off x="266110" y="0"/>
              <a:ext cx="2712233" cy="2642755"/>
            </a:xfrm>
            <a:custGeom>
              <a:avLst/>
              <a:gdLst/>
              <a:ahLst/>
              <a:cxnLst/>
              <a:rect r="r" b="b" t="t" l="l"/>
              <a:pathLst>
                <a:path h="2642755" w="2712233">
                  <a:moveTo>
                    <a:pt x="0" y="0"/>
                  </a:moveTo>
                  <a:lnTo>
                    <a:pt x="2712233" y="0"/>
                  </a:lnTo>
                  <a:lnTo>
                    <a:pt x="2712233" y="2642755"/>
                  </a:lnTo>
                  <a:lnTo>
                    <a:pt x="0" y="26427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-1314" r="0" b="-1314"/>
              </a:stretch>
            </a:blip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1762875" y="1556410"/>
            <a:ext cx="4161225" cy="8207261"/>
            <a:chOff x="0" y="0"/>
            <a:chExt cx="1095960" cy="2161583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095960" cy="2161583"/>
            </a:xfrm>
            <a:custGeom>
              <a:avLst/>
              <a:gdLst/>
              <a:ahLst/>
              <a:cxnLst/>
              <a:rect r="r" b="b" t="t" l="l"/>
              <a:pathLst>
                <a:path h="2161583" w="1095960">
                  <a:moveTo>
                    <a:pt x="0" y="0"/>
                  </a:moveTo>
                  <a:lnTo>
                    <a:pt x="1095960" y="0"/>
                  </a:lnTo>
                  <a:lnTo>
                    <a:pt x="1095960" y="2161583"/>
                  </a:lnTo>
                  <a:lnTo>
                    <a:pt x="0" y="2161583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38100"/>
              <a:ext cx="1095960" cy="219968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3" id="13"/>
          <p:cNvSpPr/>
          <p:nvPr/>
        </p:nvSpPr>
        <p:spPr>
          <a:xfrm flipH="false" flipV="false" rot="0">
            <a:off x="8782389" y="1380156"/>
            <a:ext cx="2951939" cy="2951939"/>
          </a:xfrm>
          <a:custGeom>
            <a:avLst/>
            <a:gdLst/>
            <a:ahLst/>
            <a:cxnLst/>
            <a:rect r="r" b="b" t="t" l="l"/>
            <a:pathLst>
              <a:path h="2951939" w="2951939">
                <a:moveTo>
                  <a:pt x="0" y="0"/>
                </a:moveTo>
                <a:lnTo>
                  <a:pt x="2951940" y="0"/>
                </a:lnTo>
                <a:lnTo>
                  <a:pt x="2951940" y="2951940"/>
                </a:lnTo>
                <a:lnTo>
                  <a:pt x="0" y="295194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762875" y="1712907"/>
            <a:ext cx="3789248" cy="7894267"/>
          </a:xfrm>
          <a:custGeom>
            <a:avLst/>
            <a:gdLst/>
            <a:ahLst/>
            <a:cxnLst/>
            <a:rect r="r" b="b" t="t" l="l"/>
            <a:pathLst>
              <a:path h="7894267" w="3789248">
                <a:moveTo>
                  <a:pt x="0" y="0"/>
                </a:moveTo>
                <a:lnTo>
                  <a:pt x="3789248" y="0"/>
                </a:lnTo>
                <a:lnTo>
                  <a:pt x="3789248" y="7894267"/>
                </a:lnTo>
                <a:lnTo>
                  <a:pt x="0" y="789426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13580507" y="1772014"/>
            <a:ext cx="2817241" cy="2408741"/>
          </a:xfrm>
          <a:custGeom>
            <a:avLst/>
            <a:gdLst/>
            <a:ahLst/>
            <a:cxnLst/>
            <a:rect r="r" b="b" t="t" l="l"/>
            <a:pathLst>
              <a:path h="2408741" w="2817241">
                <a:moveTo>
                  <a:pt x="0" y="0"/>
                </a:moveTo>
                <a:lnTo>
                  <a:pt x="2817241" y="0"/>
                </a:lnTo>
                <a:lnTo>
                  <a:pt x="2817241" y="2408741"/>
                </a:lnTo>
                <a:lnTo>
                  <a:pt x="0" y="240874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4621962" y="1982066"/>
            <a:ext cx="3911197" cy="1036467"/>
          </a:xfrm>
          <a:custGeom>
            <a:avLst/>
            <a:gdLst/>
            <a:ahLst/>
            <a:cxnLst/>
            <a:rect r="r" b="b" t="t" l="l"/>
            <a:pathLst>
              <a:path h="1036467" w="3911197">
                <a:moveTo>
                  <a:pt x="0" y="0"/>
                </a:moveTo>
                <a:lnTo>
                  <a:pt x="3911197" y="0"/>
                </a:lnTo>
                <a:lnTo>
                  <a:pt x="3911197" y="1036467"/>
                </a:lnTo>
                <a:lnTo>
                  <a:pt x="0" y="1036467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11981979" y="2495146"/>
            <a:ext cx="1255584" cy="721961"/>
          </a:xfrm>
          <a:custGeom>
            <a:avLst/>
            <a:gdLst/>
            <a:ahLst/>
            <a:cxnLst/>
            <a:rect r="r" b="b" t="t" l="l"/>
            <a:pathLst>
              <a:path h="721961" w="1255584">
                <a:moveTo>
                  <a:pt x="0" y="0"/>
                </a:moveTo>
                <a:lnTo>
                  <a:pt x="1255584" y="0"/>
                </a:lnTo>
                <a:lnTo>
                  <a:pt x="1255584" y="721961"/>
                </a:lnTo>
                <a:lnTo>
                  <a:pt x="0" y="721961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1108347">
            <a:off x="5027177" y="5176900"/>
            <a:ext cx="3646345" cy="966281"/>
          </a:xfrm>
          <a:custGeom>
            <a:avLst/>
            <a:gdLst/>
            <a:ahLst/>
            <a:cxnLst/>
            <a:rect r="r" b="b" t="t" l="l"/>
            <a:pathLst>
              <a:path h="966281" w="3646345">
                <a:moveTo>
                  <a:pt x="0" y="0"/>
                </a:moveTo>
                <a:lnTo>
                  <a:pt x="3646345" y="0"/>
                </a:lnTo>
                <a:lnTo>
                  <a:pt x="3646345" y="966281"/>
                </a:lnTo>
                <a:lnTo>
                  <a:pt x="0" y="966281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12104430" y="6379430"/>
            <a:ext cx="1255584" cy="721961"/>
          </a:xfrm>
          <a:custGeom>
            <a:avLst/>
            <a:gdLst/>
            <a:ahLst/>
            <a:cxnLst/>
            <a:rect r="r" b="b" t="t" l="l"/>
            <a:pathLst>
              <a:path h="721961" w="1255584">
                <a:moveTo>
                  <a:pt x="0" y="0"/>
                </a:moveTo>
                <a:lnTo>
                  <a:pt x="1255584" y="0"/>
                </a:lnTo>
                <a:lnTo>
                  <a:pt x="1255584" y="721961"/>
                </a:lnTo>
                <a:lnTo>
                  <a:pt x="0" y="721961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8856492" y="5844130"/>
            <a:ext cx="3125487" cy="2074542"/>
          </a:xfrm>
          <a:custGeom>
            <a:avLst/>
            <a:gdLst/>
            <a:ahLst/>
            <a:cxnLst/>
            <a:rect r="r" b="b" t="t" l="l"/>
            <a:pathLst>
              <a:path h="2074542" w="3125487">
                <a:moveTo>
                  <a:pt x="0" y="0"/>
                </a:moveTo>
                <a:lnTo>
                  <a:pt x="3125487" y="0"/>
                </a:lnTo>
                <a:lnTo>
                  <a:pt x="3125487" y="2074542"/>
                </a:lnTo>
                <a:lnTo>
                  <a:pt x="0" y="2074542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1" id="21"/>
          <p:cNvSpPr txBox="true"/>
          <p:nvPr/>
        </p:nvSpPr>
        <p:spPr>
          <a:xfrm rot="0">
            <a:off x="13794720" y="1039403"/>
            <a:ext cx="2388815" cy="6694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764"/>
              </a:lnSpc>
            </a:pPr>
            <a:r>
              <a:rPr lang="en-US" sz="2688">
                <a:solidFill>
                  <a:srgbClr val="000000"/>
                </a:solidFill>
                <a:latin typeface="Biski"/>
                <a:ea typeface="Biski"/>
                <a:cs typeface="Biski"/>
                <a:sym typeface="Biski"/>
              </a:rPr>
              <a:t>Otak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9144000" y="1039403"/>
            <a:ext cx="2388815" cy="6694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764"/>
              </a:lnSpc>
            </a:pPr>
            <a:r>
              <a:rPr lang="en-US" sz="2688">
                <a:solidFill>
                  <a:srgbClr val="000000"/>
                </a:solidFill>
                <a:latin typeface="Biski"/>
                <a:ea typeface="Biski"/>
                <a:cs typeface="Biski"/>
                <a:sym typeface="Biski"/>
              </a:rPr>
              <a:t>Arduino Uno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9144000" y="4767621"/>
            <a:ext cx="2388815" cy="6694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764"/>
              </a:lnSpc>
            </a:pPr>
            <a:r>
              <a:rPr lang="en-US" sz="2688">
                <a:solidFill>
                  <a:srgbClr val="000000"/>
                </a:solidFill>
                <a:latin typeface="Biski"/>
                <a:ea typeface="Biski"/>
                <a:cs typeface="Biski"/>
                <a:sym typeface="Biski"/>
              </a:rPr>
              <a:t>LCD I2C</a:t>
            </a:r>
          </a:p>
        </p:txBody>
      </p:sp>
      <p:sp>
        <p:nvSpPr>
          <p:cNvPr name="Freeform 24" id="24"/>
          <p:cNvSpPr/>
          <p:nvPr/>
        </p:nvSpPr>
        <p:spPr>
          <a:xfrm flipH="false" flipV="false" rot="0">
            <a:off x="13932221" y="5338213"/>
            <a:ext cx="2113812" cy="2804394"/>
          </a:xfrm>
          <a:custGeom>
            <a:avLst/>
            <a:gdLst/>
            <a:ahLst/>
            <a:cxnLst/>
            <a:rect r="r" b="b" t="t" l="l"/>
            <a:pathLst>
              <a:path h="2804394" w="2113812">
                <a:moveTo>
                  <a:pt x="0" y="0"/>
                </a:moveTo>
                <a:lnTo>
                  <a:pt x="2113813" y="0"/>
                </a:lnTo>
                <a:lnTo>
                  <a:pt x="2113813" y="2804394"/>
                </a:lnTo>
                <a:lnTo>
                  <a:pt x="0" y="2804394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5" id="25"/>
          <p:cNvSpPr txBox="true"/>
          <p:nvPr/>
        </p:nvSpPr>
        <p:spPr>
          <a:xfrm rot="0">
            <a:off x="13794720" y="4566267"/>
            <a:ext cx="2388815" cy="6694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764"/>
              </a:lnSpc>
            </a:pPr>
            <a:r>
              <a:rPr lang="en-US" sz="2688">
                <a:solidFill>
                  <a:srgbClr val="000000"/>
                </a:solidFill>
                <a:latin typeface="Biski"/>
                <a:ea typeface="Biski"/>
                <a:cs typeface="Biski"/>
                <a:sym typeface="Biski"/>
              </a:rPr>
              <a:t>Penggerak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CFF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763971" y="-895025"/>
            <a:ext cx="19815943" cy="19815943"/>
          </a:xfrm>
          <a:custGeom>
            <a:avLst/>
            <a:gdLst/>
            <a:ahLst/>
            <a:cxnLst/>
            <a:rect r="r" b="b" t="t" l="l"/>
            <a:pathLst>
              <a:path h="19815943" w="19815943">
                <a:moveTo>
                  <a:pt x="0" y="0"/>
                </a:moveTo>
                <a:lnTo>
                  <a:pt x="19815942" y="0"/>
                </a:lnTo>
                <a:lnTo>
                  <a:pt x="19815942" y="19815943"/>
                </a:lnTo>
                <a:lnTo>
                  <a:pt x="0" y="1981594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8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5549425" y="1063928"/>
            <a:ext cx="1920703" cy="1402113"/>
          </a:xfrm>
          <a:custGeom>
            <a:avLst/>
            <a:gdLst/>
            <a:ahLst/>
            <a:cxnLst/>
            <a:rect r="r" b="b" t="t" l="l"/>
            <a:pathLst>
              <a:path h="1402113" w="1920703">
                <a:moveTo>
                  <a:pt x="0" y="0"/>
                </a:moveTo>
                <a:lnTo>
                  <a:pt x="1920703" y="0"/>
                </a:lnTo>
                <a:lnTo>
                  <a:pt x="1920703" y="1402113"/>
                </a:lnTo>
                <a:lnTo>
                  <a:pt x="0" y="140211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true" flipV="false" rot="1130138">
            <a:off x="15849683" y="4289659"/>
            <a:ext cx="1689229" cy="1410506"/>
          </a:xfrm>
          <a:custGeom>
            <a:avLst/>
            <a:gdLst/>
            <a:ahLst/>
            <a:cxnLst/>
            <a:rect r="r" b="b" t="t" l="l"/>
            <a:pathLst>
              <a:path h="1410506" w="1689229">
                <a:moveTo>
                  <a:pt x="1689228" y="0"/>
                </a:moveTo>
                <a:lnTo>
                  <a:pt x="0" y="0"/>
                </a:lnTo>
                <a:lnTo>
                  <a:pt x="0" y="1410506"/>
                </a:lnTo>
                <a:lnTo>
                  <a:pt x="1689228" y="1410506"/>
                </a:lnTo>
                <a:lnTo>
                  <a:pt x="1689228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440682" y="0"/>
            <a:ext cx="2644385" cy="1982066"/>
            <a:chOff x="0" y="0"/>
            <a:chExt cx="3525847" cy="2642755"/>
          </a:xfrm>
        </p:grpSpPr>
        <p:grpSp>
          <p:nvGrpSpPr>
            <p:cNvPr name="Group 6" id="6"/>
            <p:cNvGrpSpPr/>
            <p:nvPr/>
          </p:nvGrpSpPr>
          <p:grpSpPr>
            <a:xfrm rot="0">
              <a:off x="0" y="569578"/>
              <a:ext cx="3525847" cy="1503599"/>
              <a:chOff x="0" y="0"/>
              <a:chExt cx="696464" cy="297007"/>
            </a:xfrm>
          </p:grpSpPr>
          <p:sp>
            <p:nvSpPr>
              <p:cNvPr name="Freeform 7" id="7"/>
              <p:cNvSpPr/>
              <p:nvPr/>
            </p:nvSpPr>
            <p:spPr>
              <a:xfrm flipH="false" flipV="false" rot="0">
                <a:off x="0" y="0"/>
                <a:ext cx="696464" cy="297007"/>
              </a:xfrm>
              <a:custGeom>
                <a:avLst/>
                <a:gdLst/>
                <a:ahLst/>
                <a:cxnLst/>
                <a:rect r="r" b="b" t="t" l="l"/>
                <a:pathLst>
                  <a:path h="297007" w="696464">
                    <a:moveTo>
                      <a:pt x="148504" y="0"/>
                    </a:moveTo>
                    <a:lnTo>
                      <a:pt x="547960" y="0"/>
                    </a:lnTo>
                    <a:cubicBezTo>
                      <a:pt x="629976" y="0"/>
                      <a:pt x="696464" y="66487"/>
                      <a:pt x="696464" y="148504"/>
                    </a:cubicBezTo>
                    <a:lnTo>
                      <a:pt x="696464" y="148504"/>
                    </a:lnTo>
                    <a:cubicBezTo>
                      <a:pt x="696464" y="230520"/>
                      <a:pt x="629976" y="297007"/>
                      <a:pt x="547960" y="297007"/>
                    </a:cubicBezTo>
                    <a:lnTo>
                      <a:pt x="148504" y="297007"/>
                    </a:lnTo>
                    <a:cubicBezTo>
                      <a:pt x="66487" y="297007"/>
                      <a:pt x="0" y="230520"/>
                      <a:pt x="0" y="148504"/>
                    </a:cubicBezTo>
                    <a:lnTo>
                      <a:pt x="0" y="148504"/>
                    </a:lnTo>
                    <a:cubicBezTo>
                      <a:pt x="0" y="66487"/>
                      <a:pt x="66487" y="0"/>
                      <a:pt x="14850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8" id="8"/>
              <p:cNvSpPr txBox="true"/>
              <p:nvPr/>
            </p:nvSpPr>
            <p:spPr>
              <a:xfrm>
                <a:off x="0" y="-38100"/>
                <a:ext cx="696464" cy="335107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Freeform 9" id="9"/>
            <p:cNvSpPr/>
            <p:nvPr/>
          </p:nvSpPr>
          <p:spPr>
            <a:xfrm flipH="false" flipV="false" rot="0">
              <a:off x="266110" y="0"/>
              <a:ext cx="2712233" cy="2642755"/>
            </a:xfrm>
            <a:custGeom>
              <a:avLst/>
              <a:gdLst/>
              <a:ahLst/>
              <a:cxnLst/>
              <a:rect r="r" b="b" t="t" l="l"/>
              <a:pathLst>
                <a:path h="2642755" w="2712233">
                  <a:moveTo>
                    <a:pt x="0" y="0"/>
                  </a:moveTo>
                  <a:lnTo>
                    <a:pt x="2712233" y="0"/>
                  </a:lnTo>
                  <a:lnTo>
                    <a:pt x="2712233" y="2642755"/>
                  </a:lnTo>
                  <a:lnTo>
                    <a:pt x="0" y="26427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0" t="-1314" r="0" b="-1314"/>
              </a:stretch>
            </a:blipFill>
          </p:spPr>
        </p:sp>
      </p:grpSp>
      <p:sp>
        <p:nvSpPr>
          <p:cNvPr name="Freeform 10" id="10"/>
          <p:cNvSpPr/>
          <p:nvPr/>
        </p:nvSpPr>
        <p:spPr>
          <a:xfrm flipH="false" flipV="false" rot="0">
            <a:off x="970122" y="2316963"/>
            <a:ext cx="3475553" cy="3475553"/>
          </a:xfrm>
          <a:custGeom>
            <a:avLst/>
            <a:gdLst/>
            <a:ahLst/>
            <a:cxnLst/>
            <a:rect r="r" b="b" t="t" l="l"/>
            <a:pathLst>
              <a:path h="3475553" w="3475553">
                <a:moveTo>
                  <a:pt x="0" y="0"/>
                </a:moveTo>
                <a:lnTo>
                  <a:pt x="3475552" y="0"/>
                </a:lnTo>
                <a:lnTo>
                  <a:pt x="3475552" y="3475552"/>
                </a:lnTo>
                <a:lnTo>
                  <a:pt x="0" y="3475552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  <a:ln w="19050" cap="sq">
            <a:solidFill>
              <a:srgbClr val="000000"/>
            </a:solidFill>
            <a:prstDash val="solid"/>
            <a:miter/>
          </a:ln>
        </p:spPr>
      </p:sp>
      <p:sp>
        <p:nvSpPr>
          <p:cNvPr name="Freeform 11" id="11"/>
          <p:cNvSpPr/>
          <p:nvPr/>
        </p:nvSpPr>
        <p:spPr>
          <a:xfrm flipH="false" flipV="false" rot="0">
            <a:off x="970122" y="5988170"/>
            <a:ext cx="3473043" cy="3473043"/>
          </a:xfrm>
          <a:custGeom>
            <a:avLst/>
            <a:gdLst/>
            <a:ahLst/>
            <a:cxnLst/>
            <a:rect r="r" b="b" t="t" l="l"/>
            <a:pathLst>
              <a:path h="3473043" w="3473043">
                <a:moveTo>
                  <a:pt x="0" y="0"/>
                </a:moveTo>
                <a:lnTo>
                  <a:pt x="3473043" y="0"/>
                </a:lnTo>
                <a:lnTo>
                  <a:pt x="3473043" y="3473043"/>
                </a:lnTo>
                <a:lnTo>
                  <a:pt x="0" y="3473043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  <a:ln w="19050" cap="sq">
            <a:solidFill>
              <a:srgbClr val="000000"/>
            </a:solidFill>
            <a:prstDash val="solid"/>
            <a:miter/>
          </a:ln>
        </p:spPr>
      </p:sp>
      <p:sp>
        <p:nvSpPr>
          <p:cNvPr name="TextBox 12" id="12"/>
          <p:cNvSpPr txBox="true"/>
          <p:nvPr/>
        </p:nvSpPr>
        <p:spPr>
          <a:xfrm rot="0">
            <a:off x="5226724" y="663424"/>
            <a:ext cx="9538366" cy="20276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735"/>
              </a:lnSpc>
            </a:pPr>
            <a:r>
              <a:rPr lang="en-US" b="true" sz="9360" spc="-458">
                <a:solidFill>
                  <a:srgbClr val="000000"/>
                </a:solidFill>
                <a:latin typeface="Biski Bold"/>
                <a:ea typeface="Biski Bold"/>
                <a:cs typeface="Biski Bold"/>
                <a:sym typeface="Biski Bold"/>
              </a:rPr>
              <a:t>Apa itu LCD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5677756" y="2543137"/>
            <a:ext cx="8636302" cy="11510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764"/>
              </a:lnSpc>
            </a:pPr>
            <a:r>
              <a:rPr lang="en-US" sz="2688">
                <a:solidFill>
                  <a:srgbClr val="000000"/>
                </a:solidFill>
                <a:latin typeface="Biski"/>
                <a:ea typeface="Biski"/>
                <a:cs typeface="Biski"/>
                <a:sym typeface="Biski"/>
              </a:rPr>
              <a:t>LCD adalah layar kecil yang digu</a:t>
            </a:r>
            <a:r>
              <a:rPr lang="en-US" sz="2688">
                <a:solidFill>
                  <a:srgbClr val="000000"/>
                </a:solidFill>
                <a:latin typeface="Biski"/>
                <a:ea typeface="Biski"/>
                <a:cs typeface="Biski"/>
                <a:sym typeface="Biski"/>
              </a:rPr>
              <a:t>nakan untuk menampilkan tulisan dan informasi dari Arduino.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5677756" y="3896280"/>
            <a:ext cx="8636302" cy="25799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764"/>
              </a:lnSpc>
            </a:pPr>
            <a:r>
              <a:rPr lang="en-US" sz="2688">
                <a:solidFill>
                  <a:srgbClr val="000000"/>
                </a:solidFill>
                <a:latin typeface="Biski"/>
                <a:ea typeface="Biski"/>
                <a:cs typeface="Biski"/>
                <a:sym typeface="Biski"/>
              </a:rPr>
              <a:t>Fungsi LCD:</a:t>
            </a:r>
          </a:p>
          <a:p>
            <a:pPr algn="just" marL="580548" indent="-290274" lvl="1">
              <a:lnSpc>
                <a:spcPts val="3764"/>
              </a:lnSpc>
              <a:buFont typeface="Arial"/>
              <a:buChar char="•"/>
            </a:pPr>
            <a:r>
              <a:rPr lang="en-US" sz="2688">
                <a:solidFill>
                  <a:srgbClr val="000000"/>
                </a:solidFill>
                <a:latin typeface="Biski"/>
                <a:ea typeface="Biski"/>
                <a:cs typeface="Biski"/>
                <a:sym typeface="Biski"/>
              </a:rPr>
              <a:t>Menampil</a:t>
            </a:r>
            <a:r>
              <a:rPr lang="en-US" sz="2688">
                <a:solidFill>
                  <a:srgbClr val="000000"/>
                </a:solidFill>
                <a:latin typeface="Biski"/>
                <a:ea typeface="Biski"/>
                <a:cs typeface="Biski"/>
                <a:sym typeface="Biski"/>
              </a:rPr>
              <a:t>kan teks 📺</a:t>
            </a:r>
          </a:p>
          <a:p>
            <a:pPr algn="just" marL="580548" indent="-290274" lvl="1">
              <a:lnSpc>
                <a:spcPts val="3764"/>
              </a:lnSpc>
              <a:buFont typeface="Arial"/>
              <a:buChar char="•"/>
            </a:pPr>
            <a:r>
              <a:rPr lang="en-US" sz="2688">
                <a:solidFill>
                  <a:srgbClr val="000000"/>
                </a:solidFill>
                <a:latin typeface="Biski"/>
                <a:ea typeface="Biski"/>
                <a:cs typeface="Biski"/>
                <a:sym typeface="Biski"/>
              </a:rPr>
              <a:t>Menampilkan angka 🔢</a:t>
            </a:r>
          </a:p>
          <a:p>
            <a:pPr algn="just" marL="580548" indent="-290274" lvl="1">
              <a:lnSpc>
                <a:spcPts val="3764"/>
              </a:lnSpc>
              <a:buFont typeface="Arial"/>
              <a:buChar char="•"/>
            </a:pPr>
            <a:r>
              <a:rPr lang="en-US" sz="2688">
                <a:solidFill>
                  <a:srgbClr val="000000"/>
                </a:solidFill>
                <a:latin typeface="Biski"/>
                <a:ea typeface="Biski"/>
                <a:cs typeface="Biski"/>
                <a:sym typeface="Biski"/>
              </a:rPr>
              <a:t>Menampilkan informasi robot 🤖</a:t>
            </a:r>
          </a:p>
          <a:p>
            <a:pPr algn="just">
              <a:lnSpc>
                <a:spcPts val="3764"/>
              </a:lnSpc>
            </a:pPr>
          </a:p>
        </p:txBody>
      </p:sp>
      <p:sp>
        <p:nvSpPr>
          <p:cNvPr name="TextBox 15" id="15"/>
          <p:cNvSpPr txBox="true"/>
          <p:nvPr/>
        </p:nvSpPr>
        <p:spPr>
          <a:xfrm rot="0">
            <a:off x="9085074" y="5973186"/>
            <a:ext cx="2289332" cy="8028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419"/>
              </a:lnSpc>
            </a:pPr>
            <a:r>
              <a:rPr lang="en-US" b="true" sz="3156">
                <a:solidFill>
                  <a:srgbClr val="000000"/>
                </a:solidFill>
                <a:latin typeface="Biski Bold"/>
                <a:ea typeface="Biski Bold"/>
                <a:cs typeface="Biski Bold"/>
                <a:sym typeface="Biski Bold"/>
              </a:rPr>
              <a:t>Jenis LCD :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4923448" y="6678352"/>
            <a:ext cx="8636302" cy="25799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764"/>
              </a:lnSpc>
            </a:pPr>
            <a:r>
              <a:rPr lang="en-US" sz="2688">
                <a:solidFill>
                  <a:srgbClr val="000000"/>
                </a:solidFill>
                <a:latin typeface="Biski"/>
                <a:ea typeface="Biski"/>
                <a:cs typeface="Biski"/>
                <a:sym typeface="Biski"/>
              </a:rPr>
              <a:t>LCD Konvensional</a:t>
            </a:r>
          </a:p>
          <a:p>
            <a:pPr algn="just" marL="580548" indent="-290274" lvl="1">
              <a:lnSpc>
                <a:spcPts val="3764"/>
              </a:lnSpc>
              <a:buFont typeface="Arial"/>
              <a:buChar char="•"/>
            </a:pPr>
            <a:r>
              <a:rPr lang="en-US" sz="2688">
                <a:solidFill>
                  <a:srgbClr val="000000"/>
                </a:solidFill>
                <a:latin typeface="Biski"/>
                <a:ea typeface="Biski"/>
                <a:cs typeface="Biski"/>
                <a:sym typeface="Biski"/>
              </a:rPr>
              <a:t>Menggunakan banyak kabel 🔌</a:t>
            </a:r>
          </a:p>
          <a:p>
            <a:pPr algn="just" marL="580548" indent="-290274" lvl="1">
              <a:lnSpc>
                <a:spcPts val="3764"/>
              </a:lnSpc>
              <a:buFont typeface="Arial"/>
              <a:buChar char="•"/>
            </a:pPr>
            <a:r>
              <a:rPr lang="en-US" sz="2688">
                <a:solidFill>
                  <a:srgbClr val="000000"/>
                </a:solidFill>
                <a:latin typeface="Biski"/>
                <a:ea typeface="Biski"/>
                <a:cs typeface="Biski"/>
                <a:sym typeface="Biski"/>
              </a:rPr>
              <a:t>Penyambungan lebih rumit</a:t>
            </a:r>
          </a:p>
          <a:p>
            <a:pPr algn="just" marL="580548" indent="-290274" lvl="1">
              <a:lnSpc>
                <a:spcPts val="3764"/>
              </a:lnSpc>
              <a:buFont typeface="Arial"/>
              <a:buChar char="•"/>
            </a:pPr>
            <a:r>
              <a:rPr lang="en-US" sz="2688">
                <a:solidFill>
                  <a:srgbClr val="000000"/>
                </a:solidFill>
                <a:latin typeface="Biski"/>
                <a:ea typeface="Biski"/>
                <a:cs typeface="Biski"/>
                <a:sym typeface="Biski"/>
              </a:rPr>
              <a:t>Membutuhkan banyak pin Arduino</a:t>
            </a:r>
          </a:p>
          <a:p>
            <a:pPr algn="just">
              <a:lnSpc>
                <a:spcPts val="3764"/>
              </a:lnSpc>
            </a:pPr>
          </a:p>
        </p:txBody>
      </p:sp>
      <p:sp>
        <p:nvSpPr>
          <p:cNvPr name="TextBox 17" id="17"/>
          <p:cNvSpPr txBox="true"/>
          <p:nvPr/>
        </p:nvSpPr>
        <p:spPr>
          <a:xfrm rot="0">
            <a:off x="11667992" y="6678352"/>
            <a:ext cx="8636302" cy="25799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764"/>
              </a:lnSpc>
            </a:pPr>
            <a:r>
              <a:rPr lang="en-US" sz="2688">
                <a:solidFill>
                  <a:srgbClr val="000000"/>
                </a:solidFill>
                <a:latin typeface="Biski"/>
                <a:ea typeface="Biski"/>
                <a:cs typeface="Biski"/>
                <a:sym typeface="Biski"/>
              </a:rPr>
              <a:t>LCD I2C</a:t>
            </a:r>
          </a:p>
          <a:p>
            <a:pPr algn="just" marL="580548" indent="-290274" lvl="1">
              <a:lnSpc>
                <a:spcPts val="3764"/>
              </a:lnSpc>
              <a:buFont typeface="Arial"/>
              <a:buChar char="•"/>
            </a:pPr>
            <a:r>
              <a:rPr lang="en-US" sz="2688">
                <a:solidFill>
                  <a:srgbClr val="000000"/>
                </a:solidFill>
                <a:latin typeface="Biski"/>
                <a:ea typeface="Biski"/>
                <a:cs typeface="Biski"/>
                <a:sym typeface="Biski"/>
              </a:rPr>
              <a:t>Menggunakan sedikit kabel 🔌</a:t>
            </a:r>
          </a:p>
          <a:p>
            <a:pPr algn="just" marL="580548" indent="-290274" lvl="1">
              <a:lnSpc>
                <a:spcPts val="3764"/>
              </a:lnSpc>
              <a:buFont typeface="Arial"/>
              <a:buChar char="•"/>
            </a:pPr>
            <a:r>
              <a:rPr lang="en-US" sz="2688">
                <a:solidFill>
                  <a:srgbClr val="000000"/>
                </a:solidFill>
                <a:latin typeface="Biski"/>
                <a:ea typeface="Biski"/>
                <a:cs typeface="Biski"/>
                <a:sym typeface="Biski"/>
              </a:rPr>
              <a:t>L</a:t>
            </a:r>
            <a:r>
              <a:rPr lang="en-US" sz="2688">
                <a:solidFill>
                  <a:srgbClr val="000000"/>
                </a:solidFill>
                <a:latin typeface="Biski"/>
                <a:ea typeface="Biski"/>
                <a:cs typeface="Biski"/>
                <a:sym typeface="Biski"/>
              </a:rPr>
              <a:t>ebih rapi dan praktis</a:t>
            </a:r>
          </a:p>
          <a:p>
            <a:pPr algn="just" marL="580548" indent="-290274" lvl="1">
              <a:lnSpc>
                <a:spcPts val="3764"/>
              </a:lnSpc>
              <a:buFont typeface="Arial"/>
              <a:buChar char="•"/>
            </a:pPr>
            <a:r>
              <a:rPr lang="en-US" sz="2688">
                <a:solidFill>
                  <a:srgbClr val="000000"/>
                </a:solidFill>
                <a:latin typeface="Biski"/>
                <a:ea typeface="Biski"/>
                <a:cs typeface="Biski"/>
                <a:sym typeface="Biski"/>
              </a:rPr>
              <a:t>Hanya menggunakan 4 pin</a:t>
            </a:r>
          </a:p>
          <a:p>
            <a:pPr algn="just">
              <a:lnSpc>
                <a:spcPts val="3764"/>
              </a:lnSpc>
            </a:pP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CFF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763971" y="-895025"/>
            <a:ext cx="19815943" cy="19815943"/>
          </a:xfrm>
          <a:custGeom>
            <a:avLst/>
            <a:gdLst/>
            <a:ahLst/>
            <a:cxnLst/>
            <a:rect r="r" b="b" t="t" l="l"/>
            <a:pathLst>
              <a:path h="19815943" w="19815943">
                <a:moveTo>
                  <a:pt x="0" y="0"/>
                </a:moveTo>
                <a:lnTo>
                  <a:pt x="19815942" y="0"/>
                </a:lnTo>
                <a:lnTo>
                  <a:pt x="19815942" y="19815943"/>
                </a:lnTo>
                <a:lnTo>
                  <a:pt x="0" y="1981594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3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3" id="3"/>
          <p:cNvSpPr/>
          <p:nvPr/>
        </p:nvSpPr>
        <p:spPr>
          <a:xfrm flipH="false" flipV="false" rot="1112999">
            <a:off x="1509454" y="1887470"/>
            <a:ext cx="1920703" cy="1402113"/>
          </a:xfrm>
          <a:custGeom>
            <a:avLst/>
            <a:gdLst/>
            <a:ahLst/>
            <a:cxnLst/>
            <a:rect r="r" b="b" t="t" l="l"/>
            <a:pathLst>
              <a:path h="1402113" w="1920703">
                <a:moveTo>
                  <a:pt x="0" y="0"/>
                </a:moveTo>
                <a:lnTo>
                  <a:pt x="1920703" y="0"/>
                </a:lnTo>
                <a:lnTo>
                  <a:pt x="1920703" y="1402113"/>
                </a:lnTo>
                <a:lnTo>
                  <a:pt x="0" y="140211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4941103" y="1281009"/>
            <a:ext cx="1920703" cy="1402113"/>
          </a:xfrm>
          <a:custGeom>
            <a:avLst/>
            <a:gdLst/>
            <a:ahLst/>
            <a:cxnLst/>
            <a:rect r="r" b="b" t="t" l="l"/>
            <a:pathLst>
              <a:path h="1402113" w="1920703">
                <a:moveTo>
                  <a:pt x="0" y="0"/>
                </a:moveTo>
                <a:lnTo>
                  <a:pt x="1920703" y="0"/>
                </a:lnTo>
                <a:lnTo>
                  <a:pt x="1920703" y="1402114"/>
                </a:lnTo>
                <a:lnTo>
                  <a:pt x="0" y="140211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440682" y="0"/>
            <a:ext cx="2644385" cy="1982066"/>
            <a:chOff x="0" y="0"/>
            <a:chExt cx="3525847" cy="2642755"/>
          </a:xfrm>
        </p:grpSpPr>
        <p:grpSp>
          <p:nvGrpSpPr>
            <p:cNvPr name="Group 6" id="6"/>
            <p:cNvGrpSpPr/>
            <p:nvPr/>
          </p:nvGrpSpPr>
          <p:grpSpPr>
            <a:xfrm rot="0">
              <a:off x="0" y="569578"/>
              <a:ext cx="3525847" cy="1503599"/>
              <a:chOff x="0" y="0"/>
              <a:chExt cx="696464" cy="297007"/>
            </a:xfrm>
          </p:grpSpPr>
          <p:sp>
            <p:nvSpPr>
              <p:cNvPr name="Freeform 7" id="7"/>
              <p:cNvSpPr/>
              <p:nvPr/>
            </p:nvSpPr>
            <p:spPr>
              <a:xfrm flipH="false" flipV="false" rot="0">
                <a:off x="0" y="0"/>
                <a:ext cx="696464" cy="297007"/>
              </a:xfrm>
              <a:custGeom>
                <a:avLst/>
                <a:gdLst/>
                <a:ahLst/>
                <a:cxnLst/>
                <a:rect r="r" b="b" t="t" l="l"/>
                <a:pathLst>
                  <a:path h="297007" w="696464">
                    <a:moveTo>
                      <a:pt x="148504" y="0"/>
                    </a:moveTo>
                    <a:lnTo>
                      <a:pt x="547960" y="0"/>
                    </a:lnTo>
                    <a:cubicBezTo>
                      <a:pt x="629976" y="0"/>
                      <a:pt x="696464" y="66487"/>
                      <a:pt x="696464" y="148504"/>
                    </a:cubicBezTo>
                    <a:lnTo>
                      <a:pt x="696464" y="148504"/>
                    </a:lnTo>
                    <a:cubicBezTo>
                      <a:pt x="696464" y="230520"/>
                      <a:pt x="629976" y="297007"/>
                      <a:pt x="547960" y="297007"/>
                    </a:cubicBezTo>
                    <a:lnTo>
                      <a:pt x="148504" y="297007"/>
                    </a:lnTo>
                    <a:cubicBezTo>
                      <a:pt x="66487" y="297007"/>
                      <a:pt x="0" y="230520"/>
                      <a:pt x="0" y="148504"/>
                    </a:cubicBezTo>
                    <a:lnTo>
                      <a:pt x="0" y="148504"/>
                    </a:lnTo>
                    <a:cubicBezTo>
                      <a:pt x="0" y="66487"/>
                      <a:pt x="66487" y="0"/>
                      <a:pt x="14850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8" id="8"/>
              <p:cNvSpPr txBox="true"/>
              <p:nvPr/>
            </p:nvSpPr>
            <p:spPr>
              <a:xfrm>
                <a:off x="0" y="-38100"/>
                <a:ext cx="696464" cy="335107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Freeform 9" id="9"/>
            <p:cNvSpPr/>
            <p:nvPr/>
          </p:nvSpPr>
          <p:spPr>
            <a:xfrm flipH="false" flipV="false" rot="0">
              <a:off x="266110" y="0"/>
              <a:ext cx="2712233" cy="2642755"/>
            </a:xfrm>
            <a:custGeom>
              <a:avLst/>
              <a:gdLst/>
              <a:ahLst/>
              <a:cxnLst/>
              <a:rect r="r" b="b" t="t" l="l"/>
              <a:pathLst>
                <a:path h="2642755" w="2712233">
                  <a:moveTo>
                    <a:pt x="0" y="0"/>
                  </a:moveTo>
                  <a:lnTo>
                    <a:pt x="2712233" y="0"/>
                  </a:lnTo>
                  <a:lnTo>
                    <a:pt x="2712233" y="2642755"/>
                  </a:lnTo>
                  <a:lnTo>
                    <a:pt x="0" y="26427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-1314" r="0" b="-1314"/>
              </a:stretch>
            </a:blipFill>
          </p:spPr>
        </p:sp>
      </p:grpSp>
      <p:sp>
        <p:nvSpPr>
          <p:cNvPr name="Freeform 10" id="10"/>
          <p:cNvSpPr/>
          <p:nvPr/>
        </p:nvSpPr>
        <p:spPr>
          <a:xfrm flipH="false" flipV="false" rot="0">
            <a:off x="859385" y="2876228"/>
            <a:ext cx="6864789" cy="3346127"/>
          </a:xfrm>
          <a:custGeom>
            <a:avLst/>
            <a:gdLst/>
            <a:ahLst/>
            <a:cxnLst/>
            <a:rect r="r" b="b" t="t" l="l"/>
            <a:pathLst>
              <a:path h="3346127" w="6864789">
                <a:moveTo>
                  <a:pt x="0" y="0"/>
                </a:moveTo>
                <a:lnTo>
                  <a:pt x="6864789" y="0"/>
                </a:lnTo>
                <a:lnTo>
                  <a:pt x="6864789" y="3346127"/>
                </a:lnTo>
                <a:lnTo>
                  <a:pt x="0" y="334612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-11371" r="-9196" b="-16641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0623093" y="2876228"/>
            <a:ext cx="5767154" cy="3603811"/>
          </a:xfrm>
          <a:custGeom>
            <a:avLst/>
            <a:gdLst/>
            <a:ahLst/>
            <a:cxnLst/>
            <a:rect r="r" b="b" t="t" l="l"/>
            <a:pathLst>
              <a:path h="3603811" w="5767154">
                <a:moveTo>
                  <a:pt x="0" y="0"/>
                </a:moveTo>
                <a:lnTo>
                  <a:pt x="5767154" y="0"/>
                </a:lnTo>
                <a:lnTo>
                  <a:pt x="5767154" y="3603811"/>
                </a:lnTo>
                <a:lnTo>
                  <a:pt x="0" y="3603811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-99820" b="-5924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5029893" y="1034781"/>
            <a:ext cx="9251839" cy="14564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990"/>
              </a:lnSpc>
            </a:pPr>
            <a:r>
              <a:rPr lang="en-US" b="true" sz="6721" spc="-329">
                <a:solidFill>
                  <a:srgbClr val="000000"/>
                </a:solidFill>
                <a:latin typeface="Biski Bold"/>
                <a:ea typeface="Biski Bold"/>
                <a:cs typeface="Biski Bold"/>
                <a:sym typeface="Biski Bold"/>
              </a:rPr>
              <a:t>Macam - Macam LCD 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3085068" y="6289030"/>
            <a:ext cx="2195768" cy="7787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324"/>
              </a:lnSpc>
            </a:pPr>
            <a:r>
              <a:rPr lang="en-US" sz="3088">
                <a:solidFill>
                  <a:srgbClr val="000000"/>
                </a:solidFill>
                <a:latin typeface="Biski"/>
                <a:ea typeface="Biski"/>
                <a:cs typeface="Biski"/>
                <a:sym typeface="Biski"/>
              </a:rPr>
              <a:t>LCD 16 X 2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3183849" y="6289030"/>
            <a:ext cx="2195768" cy="7787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324"/>
              </a:lnSpc>
            </a:pPr>
            <a:r>
              <a:rPr lang="en-US" sz="3088">
                <a:solidFill>
                  <a:srgbClr val="000000"/>
                </a:solidFill>
                <a:latin typeface="Biski"/>
                <a:ea typeface="Biski"/>
                <a:cs typeface="Biski"/>
                <a:sym typeface="Biski"/>
              </a:rPr>
              <a:t>LCD 20 X 4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168537" y="7078392"/>
            <a:ext cx="6246486" cy="20824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764"/>
              </a:lnSpc>
            </a:pPr>
            <a:r>
              <a:rPr lang="en-US" sz="2688">
                <a:solidFill>
                  <a:srgbClr val="000000"/>
                </a:solidFill>
                <a:latin typeface="Biski"/>
                <a:ea typeface="Biski"/>
                <a:cs typeface="Biski"/>
                <a:sym typeface="Biski"/>
              </a:rPr>
              <a:t>LCD dengan Pixel Sedikit</a:t>
            </a:r>
          </a:p>
          <a:p>
            <a:pPr algn="ctr" marL="580548" indent="-290274" lvl="1">
              <a:lnSpc>
                <a:spcPts val="3764"/>
              </a:lnSpc>
              <a:buFont typeface="Arial"/>
              <a:buChar char="•"/>
            </a:pPr>
            <a:r>
              <a:rPr lang="en-US" sz="2688">
                <a:solidFill>
                  <a:srgbClr val="000000"/>
                </a:solidFill>
                <a:latin typeface="Biski"/>
                <a:ea typeface="Biski"/>
                <a:cs typeface="Biski"/>
                <a:sym typeface="Biski"/>
              </a:rPr>
              <a:t>Tulisan yang tampil lebih sedikit</a:t>
            </a:r>
          </a:p>
          <a:p>
            <a:pPr algn="ctr" marL="580548" indent="-290274" lvl="1">
              <a:lnSpc>
                <a:spcPts val="3764"/>
              </a:lnSpc>
              <a:buFont typeface="Arial"/>
              <a:buChar char="•"/>
            </a:pPr>
            <a:r>
              <a:rPr lang="en-US" sz="2688">
                <a:solidFill>
                  <a:srgbClr val="000000"/>
                </a:solidFill>
                <a:latin typeface="Biski"/>
                <a:ea typeface="Biski"/>
                <a:cs typeface="Biski"/>
                <a:sym typeface="Biski"/>
              </a:rPr>
              <a:t>Ukuran tampilan lebih kecil</a:t>
            </a:r>
          </a:p>
          <a:p>
            <a:pPr algn="ctr">
              <a:lnSpc>
                <a:spcPts val="3764"/>
              </a:lnSpc>
            </a:pPr>
          </a:p>
        </p:txBody>
      </p:sp>
      <p:sp>
        <p:nvSpPr>
          <p:cNvPr name="TextBox 16" id="16"/>
          <p:cNvSpPr txBox="true"/>
          <p:nvPr/>
        </p:nvSpPr>
        <p:spPr>
          <a:xfrm rot="0">
            <a:off x="10504136" y="7078392"/>
            <a:ext cx="6064521" cy="25534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764"/>
              </a:lnSpc>
            </a:pPr>
            <a:r>
              <a:rPr lang="en-US" sz="2688">
                <a:solidFill>
                  <a:srgbClr val="000000"/>
                </a:solidFill>
                <a:latin typeface="Biski"/>
                <a:ea typeface="Biski"/>
                <a:cs typeface="Biski"/>
                <a:sym typeface="Biski"/>
              </a:rPr>
              <a:t>      LCD dengan Pixel Lebih Banyak</a:t>
            </a:r>
          </a:p>
          <a:p>
            <a:pPr algn="ctr" marL="580548" indent="-290274" lvl="1">
              <a:lnSpc>
                <a:spcPts val="3764"/>
              </a:lnSpc>
              <a:buFont typeface="Arial"/>
              <a:buChar char="•"/>
            </a:pPr>
            <a:r>
              <a:rPr lang="en-US" sz="2688">
                <a:solidFill>
                  <a:srgbClr val="000000"/>
                </a:solidFill>
                <a:latin typeface="Biski"/>
                <a:ea typeface="Biski"/>
                <a:cs typeface="Biski"/>
                <a:sym typeface="Biski"/>
              </a:rPr>
              <a:t>B</a:t>
            </a:r>
            <a:r>
              <a:rPr lang="en-US" sz="2688">
                <a:solidFill>
                  <a:srgbClr val="000000"/>
                </a:solidFill>
                <a:latin typeface="Biski"/>
                <a:ea typeface="Biski"/>
                <a:cs typeface="Biski"/>
                <a:sym typeface="Biski"/>
              </a:rPr>
              <a:t>isa menampilkan lebih banyak tulisan</a:t>
            </a:r>
          </a:p>
          <a:p>
            <a:pPr algn="ctr" marL="580548" indent="-290274" lvl="1">
              <a:lnSpc>
                <a:spcPts val="3764"/>
              </a:lnSpc>
              <a:buFont typeface="Arial"/>
              <a:buChar char="•"/>
            </a:pPr>
            <a:r>
              <a:rPr lang="en-US" sz="2688">
                <a:solidFill>
                  <a:srgbClr val="000000"/>
                </a:solidFill>
                <a:latin typeface="Biski"/>
                <a:ea typeface="Biski"/>
                <a:cs typeface="Biski"/>
                <a:sym typeface="Biski"/>
              </a:rPr>
              <a:t>Tampilan lebih besar dan jelas</a:t>
            </a:r>
          </a:p>
          <a:p>
            <a:pPr algn="ctr">
              <a:lnSpc>
                <a:spcPts val="3764"/>
              </a:lnSpc>
            </a:pP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CFF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763971" y="-895025"/>
            <a:ext cx="19815943" cy="19815943"/>
          </a:xfrm>
          <a:custGeom>
            <a:avLst/>
            <a:gdLst/>
            <a:ahLst/>
            <a:cxnLst/>
            <a:rect r="r" b="b" t="t" l="l"/>
            <a:pathLst>
              <a:path h="19815943" w="19815943">
                <a:moveTo>
                  <a:pt x="0" y="0"/>
                </a:moveTo>
                <a:lnTo>
                  <a:pt x="19815942" y="0"/>
                </a:lnTo>
                <a:lnTo>
                  <a:pt x="19815942" y="19815943"/>
                </a:lnTo>
                <a:lnTo>
                  <a:pt x="0" y="1981594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8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1112999">
            <a:off x="16298948" y="8311890"/>
            <a:ext cx="1920703" cy="1402113"/>
          </a:xfrm>
          <a:custGeom>
            <a:avLst/>
            <a:gdLst/>
            <a:ahLst/>
            <a:cxnLst/>
            <a:rect r="r" b="b" t="t" l="l"/>
            <a:pathLst>
              <a:path h="1402113" w="1920703">
                <a:moveTo>
                  <a:pt x="0" y="0"/>
                </a:moveTo>
                <a:lnTo>
                  <a:pt x="1920704" y="0"/>
                </a:lnTo>
                <a:lnTo>
                  <a:pt x="1920704" y="1402113"/>
                </a:lnTo>
                <a:lnTo>
                  <a:pt x="0" y="140211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5549425" y="1063928"/>
            <a:ext cx="1920703" cy="1402113"/>
          </a:xfrm>
          <a:custGeom>
            <a:avLst/>
            <a:gdLst/>
            <a:ahLst/>
            <a:cxnLst/>
            <a:rect r="r" b="b" t="t" l="l"/>
            <a:pathLst>
              <a:path h="1402113" w="1920703">
                <a:moveTo>
                  <a:pt x="0" y="0"/>
                </a:moveTo>
                <a:lnTo>
                  <a:pt x="1920703" y="0"/>
                </a:lnTo>
                <a:lnTo>
                  <a:pt x="1920703" y="1402113"/>
                </a:lnTo>
                <a:lnTo>
                  <a:pt x="0" y="140211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440682" y="0"/>
            <a:ext cx="2644385" cy="1982066"/>
            <a:chOff x="0" y="0"/>
            <a:chExt cx="3525847" cy="2642755"/>
          </a:xfrm>
        </p:grpSpPr>
        <p:grpSp>
          <p:nvGrpSpPr>
            <p:cNvPr name="Group 6" id="6"/>
            <p:cNvGrpSpPr/>
            <p:nvPr/>
          </p:nvGrpSpPr>
          <p:grpSpPr>
            <a:xfrm rot="0">
              <a:off x="0" y="569578"/>
              <a:ext cx="3525847" cy="1503599"/>
              <a:chOff x="0" y="0"/>
              <a:chExt cx="696464" cy="297007"/>
            </a:xfrm>
          </p:grpSpPr>
          <p:sp>
            <p:nvSpPr>
              <p:cNvPr name="Freeform 7" id="7"/>
              <p:cNvSpPr/>
              <p:nvPr/>
            </p:nvSpPr>
            <p:spPr>
              <a:xfrm flipH="false" flipV="false" rot="0">
                <a:off x="0" y="0"/>
                <a:ext cx="696464" cy="297007"/>
              </a:xfrm>
              <a:custGeom>
                <a:avLst/>
                <a:gdLst/>
                <a:ahLst/>
                <a:cxnLst/>
                <a:rect r="r" b="b" t="t" l="l"/>
                <a:pathLst>
                  <a:path h="297007" w="696464">
                    <a:moveTo>
                      <a:pt x="148504" y="0"/>
                    </a:moveTo>
                    <a:lnTo>
                      <a:pt x="547960" y="0"/>
                    </a:lnTo>
                    <a:cubicBezTo>
                      <a:pt x="629976" y="0"/>
                      <a:pt x="696464" y="66487"/>
                      <a:pt x="696464" y="148504"/>
                    </a:cubicBezTo>
                    <a:lnTo>
                      <a:pt x="696464" y="148504"/>
                    </a:lnTo>
                    <a:cubicBezTo>
                      <a:pt x="696464" y="230520"/>
                      <a:pt x="629976" y="297007"/>
                      <a:pt x="547960" y="297007"/>
                    </a:cubicBezTo>
                    <a:lnTo>
                      <a:pt x="148504" y="297007"/>
                    </a:lnTo>
                    <a:cubicBezTo>
                      <a:pt x="66487" y="297007"/>
                      <a:pt x="0" y="230520"/>
                      <a:pt x="0" y="148504"/>
                    </a:cubicBezTo>
                    <a:lnTo>
                      <a:pt x="0" y="148504"/>
                    </a:lnTo>
                    <a:cubicBezTo>
                      <a:pt x="0" y="66487"/>
                      <a:pt x="66487" y="0"/>
                      <a:pt x="14850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8" id="8"/>
              <p:cNvSpPr txBox="true"/>
              <p:nvPr/>
            </p:nvSpPr>
            <p:spPr>
              <a:xfrm>
                <a:off x="0" y="-38100"/>
                <a:ext cx="696464" cy="335107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Freeform 9" id="9"/>
            <p:cNvSpPr/>
            <p:nvPr/>
          </p:nvSpPr>
          <p:spPr>
            <a:xfrm flipH="false" flipV="false" rot="0">
              <a:off x="266110" y="0"/>
              <a:ext cx="2712233" cy="2642755"/>
            </a:xfrm>
            <a:custGeom>
              <a:avLst/>
              <a:gdLst/>
              <a:ahLst/>
              <a:cxnLst/>
              <a:rect r="r" b="b" t="t" l="l"/>
              <a:pathLst>
                <a:path h="2642755" w="2712233">
                  <a:moveTo>
                    <a:pt x="0" y="0"/>
                  </a:moveTo>
                  <a:lnTo>
                    <a:pt x="2712233" y="0"/>
                  </a:lnTo>
                  <a:lnTo>
                    <a:pt x="2712233" y="2642755"/>
                  </a:lnTo>
                  <a:lnTo>
                    <a:pt x="0" y="26427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-1314" r="0" b="-1314"/>
              </a:stretch>
            </a:blipFill>
          </p:spPr>
        </p:sp>
      </p:grpSp>
      <p:graphicFrame>
        <p:nvGraphicFramePr>
          <p:cNvPr name="Table 10" id="10"/>
          <p:cNvGraphicFramePr>
            <a:graphicFrameLocks noGrp="true"/>
          </p:cNvGraphicFramePr>
          <p:nvPr/>
        </p:nvGraphicFramePr>
        <p:xfrm>
          <a:off x="7611850" y="3752969"/>
          <a:ext cx="7315200" cy="5133975"/>
        </p:xfrm>
        <a:graphic>
          <a:graphicData uri="http://schemas.openxmlformats.org/drawingml/2006/table">
            <a:tbl>
              <a:tblPr/>
              <a:tblGrid>
                <a:gridCol w="3657600"/>
                <a:gridCol w="3657600"/>
              </a:tblGrid>
              <a:tr h="1026795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 b="true">
                          <a:solidFill>
                            <a:srgbClr val="FFFFFF"/>
                          </a:solidFill>
                          <a:latin typeface="Open Sans Bold"/>
                          <a:ea typeface="Open Sans Bold"/>
                          <a:cs typeface="Open Sans Bold"/>
                          <a:sym typeface="Open Sans Bold"/>
                        </a:rPr>
                        <a:t>LCD I2C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91919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 b="true">
                          <a:solidFill>
                            <a:srgbClr val="FFFFFF"/>
                          </a:solidFill>
                          <a:latin typeface="Open Sans Bold"/>
                          <a:ea typeface="Open Sans Bold"/>
                          <a:cs typeface="Open Sans Bold"/>
                          <a:sym typeface="Open Sans Bold"/>
                        </a:rPr>
                        <a:t>Arduino Uno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91919"/>
                    </a:solidFill>
                  </a:tcPr>
                </a:tc>
              </a:tr>
              <a:tr h="1026795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VCC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5V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26795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GND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GND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26795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SDA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A4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26795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SCL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A5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name="Freeform 11" id="11"/>
          <p:cNvSpPr/>
          <p:nvPr/>
        </p:nvSpPr>
        <p:spPr>
          <a:xfrm flipH="false" flipV="false" rot="0">
            <a:off x="717703" y="2466041"/>
            <a:ext cx="6541596" cy="6420902"/>
          </a:xfrm>
          <a:custGeom>
            <a:avLst/>
            <a:gdLst/>
            <a:ahLst/>
            <a:cxnLst/>
            <a:rect r="r" b="b" t="t" l="l"/>
            <a:pathLst>
              <a:path h="6420902" w="6541596">
                <a:moveTo>
                  <a:pt x="0" y="0"/>
                </a:moveTo>
                <a:lnTo>
                  <a:pt x="6541596" y="0"/>
                </a:lnTo>
                <a:lnTo>
                  <a:pt x="6541596" y="6420903"/>
                </a:lnTo>
                <a:lnTo>
                  <a:pt x="0" y="642090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7548702" y="1780985"/>
            <a:ext cx="7378348" cy="14252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841"/>
              </a:lnSpc>
            </a:pPr>
            <a:r>
              <a:rPr lang="en-US" b="true" sz="6578" spc="-322">
                <a:solidFill>
                  <a:srgbClr val="000000"/>
                </a:solidFill>
                <a:latin typeface="Biski Bold"/>
                <a:ea typeface="Biski Bold"/>
                <a:cs typeface="Biski Bold"/>
                <a:sym typeface="Biski Bold"/>
              </a:rPr>
              <a:t>Wiring Komponen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CFF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763971" y="-895025"/>
            <a:ext cx="19815943" cy="19815943"/>
          </a:xfrm>
          <a:custGeom>
            <a:avLst/>
            <a:gdLst/>
            <a:ahLst/>
            <a:cxnLst/>
            <a:rect r="r" b="b" t="t" l="l"/>
            <a:pathLst>
              <a:path h="19815943" w="19815943">
                <a:moveTo>
                  <a:pt x="0" y="0"/>
                </a:moveTo>
                <a:lnTo>
                  <a:pt x="19815942" y="0"/>
                </a:lnTo>
                <a:lnTo>
                  <a:pt x="19815942" y="19815943"/>
                </a:lnTo>
                <a:lnTo>
                  <a:pt x="0" y="1981594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3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3" id="3"/>
          <p:cNvSpPr/>
          <p:nvPr/>
        </p:nvSpPr>
        <p:spPr>
          <a:xfrm flipH="false" flipV="false" rot="1112999">
            <a:off x="1509454" y="1887470"/>
            <a:ext cx="1920703" cy="1402113"/>
          </a:xfrm>
          <a:custGeom>
            <a:avLst/>
            <a:gdLst/>
            <a:ahLst/>
            <a:cxnLst/>
            <a:rect r="r" b="b" t="t" l="l"/>
            <a:pathLst>
              <a:path h="1402113" w="1920703">
                <a:moveTo>
                  <a:pt x="0" y="0"/>
                </a:moveTo>
                <a:lnTo>
                  <a:pt x="1920703" y="0"/>
                </a:lnTo>
                <a:lnTo>
                  <a:pt x="1920703" y="1402113"/>
                </a:lnTo>
                <a:lnTo>
                  <a:pt x="0" y="140211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4686352" y="2078499"/>
            <a:ext cx="1920703" cy="1402113"/>
          </a:xfrm>
          <a:custGeom>
            <a:avLst/>
            <a:gdLst/>
            <a:ahLst/>
            <a:cxnLst/>
            <a:rect r="r" b="b" t="t" l="l"/>
            <a:pathLst>
              <a:path h="1402113" w="1920703">
                <a:moveTo>
                  <a:pt x="0" y="0"/>
                </a:moveTo>
                <a:lnTo>
                  <a:pt x="1920703" y="0"/>
                </a:lnTo>
                <a:lnTo>
                  <a:pt x="1920703" y="1402113"/>
                </a:lnTo>
                <a:lnTo>
                  <a:pt x="0" y="140211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2281288" y="7122625"/>
            <a:ext cx="2768746" cy="2311903"/>
          </a:xfrm>
          <a:custGeom>
            <a:avLst/>
            <a:gdLst/>
            <a:ahLst/>
            <a:cxnLst/>
            <a:rect r="r" b="b" t="t" l="l"/>
            <a:pathLst>
              <a:path h="2311903" w="2768746">
                <a:moveTo>
                  <a:pt x="0" y="0"/>
                </a:moveTo>
                <a:lnTo>
                  <a:pt x="2768745" y="0"/>
                </a:lnTo>
                <a:lnTo>
                  <a:pt x="2768745" y="2311903"/>
                </a:lnTo>
                <a:lnTo>
                  <a:pt x="0" y="231190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8308050" y="6689946"/>
            <a:ext cx="2247971" cy="2872807"/>
          </a:xfrm>
          <a:custGeom>
            <a:avLst/>
            <a:gdLst/>
            <a:ahLst/>
            <a:cxnLst/>
            <a:rect r="r" b="b" t="t" l="l"/>
            <a:pathLst>
              <a:path h="2872807" w="2247971">
                <a:moveTo>
                  <a:pt x="0" y="0"/>
                </a:moveTo>
                <a:lnTo>
                  <a:pt x="2247972" y="0"/>
                </a:lnTo>
                <a:lnTo>
                  <a:pt x="2247972" y="2872807"/>
                </a:lnTo>
                <a:lnTo>
                  <a:pt x="0" y="287280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2924177" y="6818172"/>
            <a:ext cx="3442573" cy="2616356"/>
          </a:xfrm>
          <a:custGeom>
            <a:avLst/>
            <a:gdLst/>
            <a:ahLst/>
            <a:cxnLst/>
            <a:rect r="r" b="b" t="t" l="l"/>
            <a:pathLst>
              <a:path h="2616356" w="3442573">
                <a:moveTo>
                  <a:pt x="0" y="0"/>
                </a:moveTo>
                <a:lnTo>
                  <a:pt x="3442573" y="0"/>
                </a:lnTo>
                <a:lnTo>
                  <a:pt x="3442573" y="2616356"/>
                </a:lnTo>
                <a:lnTo>
                  <a:pt x="0" y="261635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4374817" y="846919"/>
            <a:ext cx="9538366" cy="32555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735"/>
              </a:lnSpc>
            </a:pPr>
            <a:r>
              <a:rPr lang="en-US" b="true" sz="9360" spc="-458">
                <a:solidFill>
                  <a:srgbClr val="000000"/>
                </a:solidFill>
                <a:latin typeface="Biski Bold"/>
                <a:ea typeface="Biski Bold"/>
                <a:cs typeface="Biski Bold"/>
                <a:sym typeface="Biski Bold"/>
              </a:rPr>
              <a:t>Next Kita Belajar apa ya ?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2888272" y="4466558"/>
            <a:ext cx="12511456" cy="13259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408"/>
              </a:lnSpc>
            </a:pPr>
            <a:r>
              <a:rPr lang="en-US" sz="5291">
                <a:solidFill>
                  <a:srgbClr val="000000"/>
                </a:solidFill>
                <a:latin typeface="Biski"/>
                <a:ea typeface="Biski"/>
                <a:cs typeface="Biski"/>
                <a:sym typeface="Biski"/>
              </a:rPr>
              <a:t>Arduino + LCD I2C + LED Kelap Kelip</a:t>
            </a:r>
          </a:p>
        </p:txBody>
      </p:sp>
      <p:grpSp>
        <p:nvGrpSpPr>
          <p:cNvPr name="Group 10" id="10"/>
          <p:cNvGrpSpPr/>
          <p:nvPr/>
        </p:nvGrpSpPr>
        <p:grpSpPr>
          <a:xfrm rot="0">
            <a:off x="440682" y="0"/>
            <a:ext cx="2644385" cy="1982066"/>
            <a:chOff x="0" y="0"/>
            <a:chExt cx="3525847" cy="2642755"/>
          </a:xfrm>
        </p:grpSpPr>
        <p:grpSp>
          <p:nvGrpSpPr>
            <p:cNvPr name="Group 11" id="11"/>
            <p:cNvGrpSpPr/>
            <p:nvPr/>
          </p:nvGrpSpPr>
          <p:grpSpPr>
            <a:xfrm rot="0">
              <a:off x="0" y="569578"/>
              <a:ext cx="3525847" cy="1503599"/>
              <a:chOff x="0" y="0"/>
              <a:chExt cx="696464" cy="297007"/>
            </a:xfrm>
          </p:grpSpPr>
          <p:sp>
            <p:nvSpPr>
              <p:cNvPr name="Freeform 12" id="12"/>
              <p:cNvSpPr/>
              <p:nvPr/>
            </p:nvSpPr>
            <p:spPr>
              <a:xfrm flipH="false" flipV="false" rot="0">
                <a:off x="0" y="0"/>
                <a:ext cx="696464" cy="297007"/>
              </a:xfrm>
              <a:custGeom>
                <a:avLst/>
                <a:gdLst/>
                <a:ahLst/>
                <a:cxnLst/>
                <a:rect r="r" b="b" t="t" l="l"/>
                <a:pathLst>
                  <a:path h="297007" w="696464">
                    <a:moveTo>
                      <a:pt x="148504" y="0"/>
                    </a:moveTo>
                    <a:lnTo>
                      <a:pt x="547960" y="0"/>
                    </a:lnTo>
                    <a:cubicBezTo>
                      <a:pt x="629976" y="0"/>
                      <a:pt x="696464" y="66487"/>
                      <a:pt x="696464" y="148504"/>
                    </a:cubicBezTo>
                    <a:lnTo>
                      <a:pt x="696464" y="148504"/>
                    </a:lnTo>
                    <a:cubicBezTo>
                      <a:pt x="696464" y="230520"/>
                      <a:pt x="629976" y="297007"/>
                      <a:pt x="547960" y="297007"/>
                    </a:cubicBezTo>
                    <a:lnTo>
                      <a:pt x="148504" y="297007"/>
                    </a:lnTo>
                    <a:cubicBezTo>
                      <a:pt x="66487" y="297007"/>
                      <a:pt x="0" y="230520"/>
                      <a:pt x="0" y="148504"/>
                    </a:cubicBezTo>
                    <a:lnTo>
                      <a:pt x="0" y="148504"/>
                    </a:lnTo>
                    <a:cubicBezTo>
                      <a:pt x="0" y="66487"/>
                      <a:pt x="66487" y="0"/>
                      <a:pt x="14850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38100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name="TextBox 13" id="13"/>
              <p:cNvSpPr txBox="true"/>
              <p:nvPr/>
            </p:nvSpPr>
            <p:spPr>
              <a:xfrm>
                <a:off x="0" y="-38100"/>
                <a:ext cx="696464" cy="335107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Freeform 14" id="14"/>
            <p:cNvSpPr/>
            <p:nvPr/>
          </p:nvSpPr>
          <p:spPr>
            <a:xfrm flipH="false" flipV="false" rot="0">
              <a:off x="266110" y="0"/>
              <a:ext cx="2712233" cy="2642755"/>
            </a:xfrm>
            <a:custGeom>
              <a:avLst/>
              <a:gdLst/>
              <a:ahLst/>
              <a:cxnLst/>
              <a:rect r="r" b="b" t="t" l="l"/>
              <a:pathLst>
                <a:path h="2642755" w="2712233">
                  <a:moveTo>
                    <a:pt x="0" y="0"/>
                  </a:moveTo>
                  <a:lnTo>
                    <a:pt x="2712233" y="0"/>
                  </a:lnTo>
                  <a:lnTo>
                    <a:pt x="2712233" y="2642755"/>
                  </a:lnTo>
                  <a:lnTo>
                    <a:pt x="0" y="26427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 l="0" t="-1314" r="0" b="-1314"/>
              </a:stretch>
            </a:blipFill>
          </p:spPr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DAHJK0jAqb8</dc:identifier>
  <dcterms:modified xsi:type="dcterms:W3CDTF">2011-08-01T06:04:30Z</dcterms:modified>
  <cp:revision>1</cp:revision>
  <dc:title>SDI Darut Taqwa</dc:title>
</cp:coreProperties>
</file>