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8288000" cy="10287000"/>
  <p:notesSz cx="6858000" cy="9144000"/>
  <p:embeddedFontLst>
    <p:embeddedFont>
      <p:font typeface="Red Hat Display Bold" charset="1" panose="02010803040201060303"/>
      <p:regular r:id="rId11"/>
    </p:embeddedFont>
    <p:embeddedFont>
      <p:font typeface="Inter" charset="1" panose="020B0502030000000004"/>
      <p:regular r:id="rId12"/>
    </p:embeddedFont>
    <p:embeddedFont>
      <p:font typeface="Inter Medium" charset="1" panose="02000503000000020004"/>
      <p:regular r:id="rId13"/>
    </p:embeddedFont>
    <p:embeddedFont>
      <p:font typeface="Bree Serif" charset="1" panose="02000503040000020004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.png" Type="http://schemas.openxmlformats.org/officeDocument/2006/relationships/image"/><Relationship Id="rId4" Target="../media/image4.jpeg" Type="http://schemas.openxmlformats.org/officeDocument/2006/relationships/image"/><Relationship Id="rId5" Target="../media/image5.jpeg" Type="http://schemas.openxmlformats.org/officeDocument/2006/relationships/image"/><Relationship Id="rId6" Target="../media/image6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.png" Type="http://schemas.openxmlformats.org/officeDocument/2006/relationships/image"/><Relationship Id="rId4" Target="../media/image7.jpeg" Type="http://schemas.openxmlformats.org/officeDocument/2006/relationships/image"/><Relationship Id="rId5" Target="../media/VAHQpPXoqAI.mp4" Type="http://schemas.openxmlformats.org/officeDocument/2006/relationships/video"/><Relationship Id="rId6" Target="../media/VAHQpPXoqAI.mp4" Type="http://schemas.microsoft.com/office/2007/relationships/media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.png" Type="http://schemas.openxmlformats.org/officeDocument/2006/relationships/image"/><Relationship Id="rId4" Target="../media/image8.jpeg" Type="http://schemas.openxmlformats.org/officeDocument/2006/relationships/image"/><Relationship Id="rId5" Target="../media/image9.jpeg" Type="http://schemas.openxmlformats.org/officeDocument/2006/relationships/image"/><Relationship Id="rId6" Target="../media/image1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.png" Type="http://schemas.openxmlformats.org/officeDocument/2006/relationships/image"/><Relationship Id="rId4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295102" y="0"/>
            <a:ext cx="2992898" cy="1374382"/>
          </a:xfrm>
          <a:custGeom>
            <a:avLst/>
            <a:gdLst/>
            <a:ahLst/>
            <a:cxnLst/>
            <a:rect r="r" b="b" t="t" l="l"/>
            <a:pathLst>
              <a:path h="1374382" w="2992898">
                <a:moveTo>
                  <a:pt x="0" y="0"/>
                </a:moveTo>
                <a:lnTo>
                  <a:pt x="2992898" y="0"/>
                </a:lnTo>
                <a:lnTo>
                  <a:pt x="2992898" y="1374382"/>
                </a:lnTo>
                <a:lnTo>
                  <a:pt x="0" y="13743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015364" y="5886683"/>
            <a:ext cx="1973152" cy="2034177"/>
          </a:xfrm>
          <a:custGeom>
            <a:avLst/>
            <a:gdLst/>
            <a:ahLst/>
            <a:cxnLst/>
            <a:rect r="r" b="b" t="t" l="l"/>
            <a:pathLst>
              <a:path h="2034177" w="1973152">
                <a:moveTo>
                  <a:pt x="0" y="0"/>
                </a:moveTo>
                <a:lnTo>
                  <a:pt x="1973151" y="0"/>
                </a:lnTo>
                <a:lnTo>
                  <a:pt x="1973151" y="2034178"/>
                </a:lnTo>
                <a:lnTo>
                  <a:pt x="0" y="20341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608300" y="3486967"/>
            <a:ext cx="11046265" cy="15083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384"/>
              </a:lnSpc>
            </a:pPr>
            <a:r>
              <a:rPr lang="en-US" b="true" sz="11384">
                <a:solidFill>
                  <a:srgbClr val="000000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ROBOTIKA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260926" y="5086350"/>
            <a:ext cx="11741013" cy="469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872"/>
              </a:lnSpc>
              <a:spcBef>
                <a:spcPct val="0"/>
              </a:spcBef>
            </a:pPr>
            <a:r>
              <a:rPr lang="en-US" sz="2766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Apa sih itu robotika? Bagaimana cara membuatnya? Yuk, kita simak!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66405" y="0"/>
            <a:ext cx="18313134" cy="10287000"/>
          </a:xfrm>
          <a:custGeom>
            <a:avLst/>
            <a:gdLst/>
            <a:ahLst/>
            <a:cxnLst/>
            <a:rect r="r" b="b" t="t" l="l"/>
            <a:pathLst>
              <a:path h="10287000" w="18313134">
                <a:moveTo>
                  <a:pt x="0" y="0"/>
                </a:moveTo>
                <a:lnTo>
                  <a:pt x="18313134" y="0"/>
                </a:lnTo>
                <a:lnTo>
                  <a:pt x="183131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 l="0" t="-49011" r="0" b="-29011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8924722"/>
            <a:ext cx="860074" cy="333578"/>
            <a:chOff x="0" y="0"/>
            <a:chExt cx="1146765" cy="444771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444771" cy="444771"/>
              <a:chOff x="0" y="0"/>
              <a:chExt cx="812800" cy="81280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40"/>
                  </a:lnSpc>
                </a:pPr>
              </a:p>
            </p:txBody>
          </p:sp>
        </p:grpSp>
        <p:grpSp>
          <p:nvGrpSpPr>
            <p:cNvPr name="Group 7" id="7"/>
            <p:cNvGrpSpPr/>
            <p:nvPr/>
          </p:nvGrpSpPr>
          <p:grpSpPr>
            <a:xfrm rot="0">
              <a:off x="701994" y="0"/>
              <a:ext cx="444771" cy="444771"/>
              <a:chOff x="0" y="0"/>
              <a:chExt cx="812800" cy="8128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40"/>
                  </a:lnSpc>
                </a:pPr>
              </a:p>
            </p:txBody>
          </p:sp>
        </p:grpSp>
      </p:grpSp>
      <p:sp>
        <p:nvSpPr>
          <p:cNvPr name="TextBox 10" id="10"/>
          <p:cNvSpPr txBox="true"/>
          <p:nvPr/>
        </p:nvSpPr>
        <p:spPr>
          <a:xfrm rot="0">
            <a:off x="15866051" y="990600"/>
            <a:ext cx="1393249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940"/>
              </a:lnSpc>
              <a:spcBef>
                <a:spcPct val="0"/>
              </a:spcBef>
            </a:pPr>
            <a:r>
              <a:rPr lang="en-US" b="true" sz="210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PAGE 02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5295102" y="0"/>
            <a:ext cx="2992898" cy="1374382"/>
          </a:xfrm>
          <a:custGeom>
            <a:avLst/>
            <a:gdLst/>
            <a:ahLst/>
            <a:cxnLst/>
            <a:rect r="r" b="b" t="t" l="l"/>
            <a:pathLst>
              <a:path h="1374382" w="2992898">
                <a:moveTo>
                  <a:pt x="0" y="0"/>
                </a:moveTo>
                <a:lnTo>
                  <a:pt x="2992898" y="0"/>
                </a:lnTo>
                <a:lnTo>
                  <a:pt x="2992898" y="1374382"/>
                </a:lnTo>
                <a:lnTo>
                  <a:pt x="0" y="13743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5387694" y="6388971"/>
            <a:ext cx="6431527" cy="3133667"/>
            <a:chOff x="0" y="0"/>
            <a:chExt cx="8575369" cy="4178222"/>
          </a:xfrm>
        </p:grpSpPr>
        <p:grpSp>
          <p:nvGrpSpPr>
            <p:cNvPr name="Group 13" id="13"/>
            <p:cNvGrpSpPr/>
            <p:nvPr/>
          </p:nvGrpSpPr>
          <p:grpSpPr>
            <a:xfrm rot="0">
              <a:off x="0" y="0"/>
              <a:ext cx="8575369" cy="4178222"/>
              <a:chOff x="0" y="0"/>
              <a:chExt cx="1915111" cy="93311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1915111" cy="933110"/>
              </a:xfrm>
              <a:custGeom>
                <a:avLst/>
                <a:gdLst/>
                <a:ahLst/>
                <a:cxnLst/>
                <a:rect r="r" b="b" t="t" l="l"/>
                <a:pathLst>
                  <a:path h="933110" w="1915111">
                    <a:moveTo>
                      <a:pt x="0" y="0"/>
                    </a:moveTo>
                    <a:lnTo>
                      <a:pt x="1915111" y="0"/>
                    </a:lnTo>
                    <a:lnTo>
                      <a:pt x="1915111" y="933110"/>
                    </a:lnTo>
                    <a:lnTo>
                      <a:pt x="0" y="933110"/>
                    </a:lnTo>
                    <a:close/>
                  </a:path>
                </a:pathLst>
              </a:custGeom>
              <a:solidFill>
                <a:srgbClr val="FFDE59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-38100"/>
                <a:ext cx="1915111" cy="97121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39"/>
                  </a:lnSpc>
                </a:pPr>
              </a:p>
            </p:txBody>
          </p:sp>
        </p:grpSp>
        <p:sp>
          <p:nvSpPr>
            <p:cNvPr name="TextBox 16" id="16"/>
            <p:cNvSpPr txBox="true"/>
            <p:nvPr/>
          </p:nvSpPr>
          <p:spPr>
            <a:xfrm rot="0">
              <a:off x="338989" y="486591"/>
              <a:ext cx="7897391" cy="31574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787"/>
                </a:lnSpc>
                <a:spcBef>
                  <a:spcPct val="0"/>
                </a:spcBef>
              </a:pPr>
              <a:r>
                <a:rPr lang="en-US" sz="2705">
                  <a:solidFill>
                    <a:srgbClr val="000000"/>
                  </a:solidFill>
                  <a:latin typeface="Inter"/>
                  <a:ea typeface="Inter"/>
                  <a:cs typeface="Inter"/>
                  <a:sym typeface="Inter"/>
                </a:rPr>
                <a:t>Robot adalah perangkat atau mesin buatan yang bekerja secara otomatis atau </a:t>
              </a:r>
              <a:r>
                <a:rPr lang="en-US" sz="2705" u="sng">
                  <a:solidFill>
                    <a:srgbClr val="000000"/>
                  </a:solidFill>
                  <a:latin typeface="Inter"/>
                  <a:ea typeface="Inter"/>
                  <a:cs typeface="Inter"/>
                  <a:sym typeface="Inter"/>
                </a:rPr>
                <a:t>otonom</a:t>
              </a:r>
              <a:r>
                <a:rPr lang="en-US" sz="2705">
                  <a:solidFill>
                    <a:srgbClr val="000000"/>
                  </a:solidFill>
                  <a:latin typeface="Inter"/>
                  <a:ea typeface="Inter"/>
                  <a:cs typeface="Inter"/>
                  <a:sym typeface="Inter"/>
                </a:rPr>
                <a:t> untuk membantu maupun menggantikan aktivitas manusia.</a:t>
              </a: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1627241" y="1071549"/>
            <a:ext cx="3466931" cy="3950292"/>
          </a:xfrm>
          <a:custGeom>
            <a:avLst/>
            <a:gdLst/>
            <a:ahLst/>
            <a:cxnLst/>
            <a:rect r="r" b="b" t="t" l="l"/>
            <a:pathLst>
              <a:path h="3950292" w="3466931">
                <a:moveTo>
                  <a:pt x="0" y="0"/>
                </a:moveTo>
                <a:lnTo>
                  <a:pt x="3466931" y="0"/>
                </a:lnTo>
                <a:lnTo>
                  <a:pt x="3466931" y="3950292"/>
                </a:lnTo>
                <a:lnTo>
                  <a:pt x="0" y="39502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102602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0214917" y="1374382"/>
            <a:ext cx="6347759" cy="3523006"/>
          </a:xfrm>
          <a:custGeom>
            <a:avLst/>
            <a:gdLst/>
            <a:ahLst/>
            <a:cxnLst/>
            <a:rect r="r" b="b" t="t" l="l"/>
            <a:pathLst>
              <a:path h="3523006" w="6347759">
                <a:moveTo>
                  <a:pt x="0" y="0"/>
                </a:moveTo>
                <a:lnTo>
                  <a:pt x="6347758" y="0"/>
                </a:lnTo>
                <a:lnTo>
                  <a:pt x="6347758" y="3523006"/>
                </a:lnTo>
                <a:lnTo>
                  <a:pt x="0" y="35230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075765" y="1090167"/>
            <a:ext cx="3055384" cy="3931674"/>
          </a:xfrm>
          <a:custGeom>
            <a:avLst/>
            <a:gdLst/>
            <a:ahLst/>
            <a:cxnLst/>
            <a:rect r="r" b="b" t="t" l="l"/>
            <a:pathLst>
              <a:path h="3931674" w="3055384">
                <a:moveTo>
                  <a:pt x="0" y="0"/>
                </a:moveTo>
                <a:lnTo>
                  <a:pt x="3055384" y="0"/>
                </a:lnTo>
                <a:lnTo>
                  <a:pt x="3055384" y="3931674"/>
                </a:lnTo>
                <a:lnTo>
                  <a:pt x="0" y="39316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807721" y="5086350"/>
            <a:ext cx="3105971" cy="513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Robot Humanoid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092249" y="5077578"/>
            <a:ext cx="5022415" cy="522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Robot Pemanjat Dinding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174968" y="5077578"/>
            <a:ext cx="4427657" cy="522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Robot Line Tracer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5134" y="0"/>
            <a:ext cx="18313134" cy="10287000"/>
          </a:xfrm>
          <a:custGeom>
            <a:avLst/>
            <a:gdLst/>
            <a:ahLst/>
            <a:cxnLst/>
            <a:rect r="r" b="b" t="t" l="l"/>
            <a:pathLst>
              <a:path h="10287000" w="18313134">
                <a:moveTo>
                  <a:pt x="0" y="0"/>
                </a:moveTo>
                <a:lnTo>
                  <a:pt x="18313134" y="0"/>
                </a:lnTo>
                <a:lnTo>
                  <a:pt x="183131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 l="0" t="-49011" r="0" b="-29011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5866051" y="990600"/>
            <a:ext cx="1393249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940"/>
              </a:lnSpc>
              <a:spcBef>
                <a:spcPct val="0"/>
              </a:spcBef>
            </a:pPr>
            <a:r>
              <a:rPr lang="en-US" b="true" sz="210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PAGE 02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5295102" y="0"/>
            <a:ext cx="2992898" cy="1374382"/>
          </a:xfrm>
          <a:custGeom>
            <a:avLst/>
            <a:gdLst/>
            <a:ahLst/>
            <a:cxnLst/>
            <a:rect r="r" b="b" t="t" l="l"/>
            <a:pathLst>
              <a:path h="1374382" w="2992898">
                <a:moveTo>
                  <a:pt x="0" y="0"/>
                </a:moveTo>
                <a:lnTo>
                  <a:pt x="2992898" y="0"/>
                </a:lnTo>
                <a:lnTo>
                  <a:pt x="2992898" y="1374382"/>
                </a:lnTo>
                <a:lnTo>
                  <a:pt x="0" y="13743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pic>
        <p:nvPicPr>
          <p:cNvPr name="Picture 5" id="5">
            <a:hlinkClick action="ppaction://media"/>
          </p:cNvPr>
          <p:cNvPicPr>
            <a:picLocks noChangeAspect="true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5134" y="0"/>
            <a:ext cx="18313134" cy="10287000"/>
          </a:xfrm>
          <a:custGeom>
            <a:avLst/>
            <a:gdLst/>
            <a:ahLst/>
            <a:cxnLst/>
            <a:rect r="r" b="b" t="t" l="l"/>
            <a:pathLst>
              <a:path h="10287000" w="18313134">
                <a:moveTo>
                  <a:pt x="0" y="0"/>
                </a:moveTo>
                <a:lnTo>
                  <a:pt x="18313134" y="0"/>
                </a:lnTo>
                <a:lnTo>
                  <a:pt x="183131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 l="0" t="-49011" r="0" b="-29011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5866051" y="990600"/>
            <a:ext cx="1393249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940"/>
              </a:lnSpc>
              <a:spcBef>
                <a:spcPct val="0"/>
              </a:spcBef>
            </a:pPr>
            <a:r>
              <a:rPr lang="en-US" b="true" sz="210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PAGE 02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5295102" y="0"/>
            <a:ext cx="2992898" cy="1374382"/>
          </a:xfrm>
          <a:custGeom>
            <a:avLst/>
            <a:gdLst/>
            <a:ahLst/>
            <a:cxnLst/>
            <a:rect r="r" b="b" t="t" l="l"/>
            <a:pathLst>
              <a:path h="1374382" w="2992898">
                <a:moveTo>
                  <a:pt x="0" y="0"/>
                </a:moveTo>
                <a:lnTo>
                  <a:pt x="2992898" y="0"/>
                </a:lnTo>
                <a:lnTo>
                  <a:pt x="2992898" y="1374382"/>
                </a:lnTo>
                <a:lnTo>
                  <a:pt x="0" y="13743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852475" y="6810754"/>
            <a:ext cx="6932719" cy="2453445"/>
            <a:chOff x="0" y="0"/>
            <a:chExt cx="9243626" cy="3271260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0"/>
              <a:ext cx="9243626" cy="3271260"/>
              <a:chOff x="0" y="0"/>
              <a:chExt cx="1937263" cy="685585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1937263" cy="685585"/>
              </a:xfrm>
              <a:custGeom>
                <a:avLst/>
                <a:gdLst/>
                <a:ahLst/>
                <a:cxnLst/>
                <a:rect r="r" b="b" t="t" l="l"/>
                <a:pathLst>
                  <a:path h="685585" w="1937263">
                    <a:moveTo>
                      <a:pt x="0" y="0"/>
                    </a:moveTo>
                    <a:lnTo>
                      <a:pt x="1937263" y="0"/>
                    </a:lnTo>
                    <a:lnTo>
                      <a:pt x="1937263" y="685585"/>
                    </a:lnTo>
                    <a:lnTo>
                      <a:pt x="0" y="685585"/>
                    </a:lnTo>
                    <a:close/>
                  </a:path>
                </a:pathLst>
              </a:custGeom>
              <a:solidFill>
                <a:srgbClr val="FFDE59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38100"/>
                <a:ext cx="1937263" cy="72368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40"/>
                  </a:lnSpc>
                </a:pPr>
              </a:p>
            </p:txBody>
          </p:sp>
        </p:grpSp>
        <p:sp>
          <p:nvSpPr>
            <p:cNvPr name="TextBox 9" id="9"/>
            <p:cNvSpPr txBox="true"/>
            <p:nvPr/>
          </p:nvSpPr>
          <p:spPr>
            <a:xfrm rot="0">
              <a:off x="890343" y="721644"/>
              <a:ext cx="7462941" cy="17803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649"/>
                </a:lnSpc>
                <a:spcBef>
                  <a:spcPct val="0"/>
                </a:spcBef>
              </a:pPr>
              <a:r>
                <a:rPr lang="en-US" sz="2607">
                  <a:solidFill>
                    <a:srgbClr val="000000"/>
                  </a:solidFill>
                  <a:latin typeface="Inter"/>
                  <a:ea typeface="Inter"/>
                  <a:cs typeface="Inter"/>
                  <a:sym typeface="Inter"/>
                </a:rPr>
                <a:t>“Robot bisa bekerja secara otonom karena terdapat mikrokontroler, sensor, dan aktuator.”</a:t>
              </a: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028700" y="777985"/>
            <a:ext cx="15338075" cy="1934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0"/>
              </a:lnSpc>
              <a:spcBef>
                <a:spcPct val="0"/>
              </a:spcBef>
            </a:pPr>
            <a:r>
              <a:rPr lang="en-US" b="true" sz="5600">
                <a:solidFill>
                  <a:srgbClr val="000000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BAGAIMANA ROBOT BISA BEKERJA SECARA OTONOM?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028700" y="2981619"/>
            <a:ext cx="4801102" cy="3412389"/>
            <a:chOff x="0" y="0"/>
            <a:chExt cx="6401469" cy="454985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401469" cy="3999502"/>
            </a:xfrm>
            <a:custGeom>
              <a:avLst/>
              <a:gdLst/>
              <a:ahLst/>
              <a:cxnLst/>
              <a:rect r="r" b="b" t="t" l="l"/>
              <a:pathLst>
                <a:path h="3999502" w="6401469">
                  <a:moveTo>
                    <a:pt x="0" y="0"/>
                  </a:moveTo>
                  <a:lnTo>
                    <a:pt x="6401469" y="0"/>
                  </a:lnTo>
                  <a:lnTo>
                    <a:pt x="6401469" y="3999502"/>
                  </a:lnTo>
                  <a:lnTo>
                    <a:pt x="0" y="39995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477057" y="3942352"/>
              <a:ext cx="5447355" cy="60749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872"/>
                </a:lnSpc>
                <a:spcBef>
                  <a:spcPct val="0"/>
                </a:spcBef>
              </a:pPr>
              <a:r>
                <a:rPr lang="en-US" sz="2766">
                  <a:solidFill>
                    <a:srgbClr val="000000"/>
                  </a:solidFill>
                  <a:latin typeface="Inter"/>
                  <a:ea typeface="Inter"/>
                  <a:cs typeface="Inter"/>
                  <a:sym typeface="Inter"/>
                </a:rPr>
                <a:t>Arduino/ Mikrokontroller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6331122" y="3246940"/>
            <a:ext cx="5625757" cy="3147067"/>
            <a:chOff x="0" y="0"/>
            <a:chExt cx="7501009" cy="419609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501009" cy="3291979"/>
            </a:xfrm>
            <a:custGeom>
              <a:avLst/>
              <a:gdLst/>
              <a:ahLst/>
              <a:cxnLst/>
              <a:rect r="r" b="b" t="t" l="l"/>
              <a:pathLst>
                <a:path h="3291979" w="7501009">
                  <a:moveTo>
                    <a:pt x="0" y="0"/>
                  </a:moveTo>
                  <a:lnTo>
                    <a:pt x="7501009" y="0"/>
                  </a:lnTo>
                  <a:lnTo>
                    <a:pt x="7501009" y="3291979"/>
                  </a:lnTo>
                  <a:lnTo>
                    <a:pt x="0" y="32919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 rot="0">
              <a:off x="2906558" y="3588591"/>
              <a:ext cx="1687894" cy="60749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872"/>
                </a:lnSpc>
                <a:spcBef>
                  <a:spcPct val="0"/>
                </a:spcBef>
              </a:pPr>
              <a:r>
                <a:rPr lang="en-US" sz="2766">
                  <a:solidFill>
                    <a:srgbClr val="000000"/>
                  </a:solidFill>
                  <a:latin typeface="Inter"/>
                  <a:ea typeface="Inter"/>
                  <a:cs typeface="Inter"/>
                  <a:sym typeface="Inter"/>
                </a:rPr>
                <a:t>Sensor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1956878" y="3246940"/>
            <a:ext cx="4876259" cy="5497010"/>
            <a:chOff x="0" y="0"/>
            <a:chExt cx="6501678" cy="7329346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501678" cy="6501678"/>
            </a:xfrm>
            <a:custGeom>
              <a:avLst/>
              <a:gdLst/>
              <a:ahLst/>
              <a:cxnLst/>
              <a:rect r="r" b="b" t="t" l="l"/>
              <a:pathLst>
                <a:path h="6501678" w="6501678">
                  <a:moveTo>
                    <a:pt x="0" y="0"/>
                  </a:moveTo>
                  <a:lnTo>
                    <a:pt x="6501678" y="0"/>
                  </a:lnTo>
                  <a:lnTo>
                    <a:pt x="6501678" y="6501678"/>
                  </a:lnTo>
                  <a:lnTo>
                    <a:pt x="0" y="6501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 rot="0">
              <a:off x="2406892" y="6721847"/>
              <a:ext cx="2044073" cy="60749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872"/>
                </a:lnSpc>
                <a:spcBef>
                  <a:spcPct val="0"/>
                </a:spcBef>
              </a:pPr>
              <a:r>
                <a:rPr lang="en-US" sz="2766">
                  <a:solidFill>
                    <a:srgbClr val="000000"/>
                  </a:solidFill>
                  <a:latin typeface="Inter"/>
                  <a:ea typeface="Inter"/>
                  <a:cs typeface="Inter"/>
                  <a:sym typeface="Inter"/>
                </a:rPr>
                <a:t>Aktuator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5134" y="0"/>
            <a:ext cx="18313134" cy="10287000"/>
          </a:xfrm>
          <a:custGeom>
            <a:avLst/>
            <a:gdLst/>
            <a:ahLst/>
            <a:cxnLst/>
            <a:rect r="r" b="b" t="t" l="l"/>
            <a:pathLst>
              <a:path h="10287000" w="18313134">
                <a:moveTo>
                  <a:pt x="0" y="0"/>
                </a:moveTo>
                <a:lnTo>
                  <a:pt x="18313134" y="0"/>
                </a:lnTo>
                <a:lnTo>
                  <a:pt x="183131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 l="0" t="-49011" r="0" b="-290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295102" y="0"/>
            <a:ext cx="2992898" cy="1374382"/>
          </a:xfrm>
          <a:custGeom>
            <a:avLst/>
            <a:gdLst/>
            <a:ahLst/>
            <a:cxnLst/>
            <a:rect r="r" b="b" t="t" l="l"/>
            <a:pathLst>
              <a:path h="1374382" w="2992898">
                <a:moveTo>
                  <a:pt x="0" y="0"/>
                </a:moveTo>
                <a:lnTo>
                  <a:pt x="2992898" y="0"/>
                </a:lnTo>
                <a:lnTo>
                  <a:pt x="2992898" y="1374382"/>
                </a:lnTo>
                <a:lnTo>
                  <a:pt x="0" y="13743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838897" y="3604828"/>
            <a:ext cx="4333924" cy="6129749"/>
          </a:xfrm>
          <a:custGeom>
            <a:avLst/>
            <a:gdLst/>
            <a:ahLst/>
            <a:cxnLst/>
            <a:rect r="r" b="b" t="t" l="l"/>
            <a:pathLst>
              <a:path h="6129749" w="4333924">
                <a:moveTo>
                  <a:pt x="0" y="0"/>
                </a:moveTo>
                <a:lnTo>
                  <a:pt x="4333924" y="0"/>
                </a:lnTo>
                <a:lnTo>
                  <a:pt x="4333924" y="6129749"/>
                </a:lnTo>
                <a:lnTo>
                  <a:pt x="0" y="61297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20867" y="1593457"/>
            <a:ext cx="11046265" cy="15083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384"/>
              </a:lnSpc>
            </a:pPr>
            <a:r>
              <a:rPr lang="en-US" b="true" sz="11384">
                <a:solidFill>
                  <a:srgbClr val="000000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THANK YOU!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552258" y="5758683"/>
            <a:ext cx="9698412" cy="18937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0"/>
              </a:lnSpc>
              <a:spcBef>
                <a:spcPct val="0"/>
              </a:spcBef>
            </a:pPr>
            <a:r>
              <a:rPr lang="en-US" sz="2692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"KEGAGALAN YANG SEBENARNYA ADALAH KETIKA KITA BERHENTI MENCOBA."</a:t>
            </a:r>
          </a:p>
          <a:p>
            <a:pPr algn="ctr">
              <a:lnSpc>
                <a:spcPts val="3770"/>
              </a:lnSpc>
              <a:spcBef>
                <a:spcPct val="0"/>
              </a:spcBef>
            </a:pPr>
          </a:p>
          <a:p>
            <a:pPr algn="ctr">
              <a:lnSpc>
                <a:spcPts val="3770"/>
              </a:lnSpc>
              <a:spcBef>
                <a:spcPct val="0"/>
              </a:spcBef>
            </a:pPr>
            <a:r>
              <a:rPr lang="en-US" sz="2692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~B.J. HABIBIE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DAHQo9gpAkQ</dc:identifier>
  <dcterms:modified xsi:type="dcterms:W3CDTF">2011-08-01T06:04:30Z</dcterms:modified>
  <cp:revision>1</cp:revision>
  <dc:title>Robotika Kecil Sms1 Prt 1</dc:title>
</cp:coreProperties>
</file>