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ed Hat Display Bold" charset="1" panose="02010803040201060303"/>
      <p:regular r:id="rId11"/>
    </p:embeddedFont>
    <p:embeddedFont>
      <p:font typeface="Inter Medium" charset="1" panose="02000503000000020004"/>
      <p:regular r:id="rId12"/>
    </p:embeddedFont>
    <p:embeddedFont>
      <p:font typeface="Inter" charset="1" panose="020B0502030000000004"/>
      <p:regular r:id="rId13"/>
    </p:embeddedFont>
    <p:embeddedFont>
      <p:font typeface="Bree Serif" charset="1" panose="020005030400000200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VAHQim7YKyI.mp4" Type="http://schemas.openxmlformats.org/officeDocument/2006/relationships/video"/><Relationship Id="rId7" Target="../media/VAHQim7YKyI.mp4" Type="http://schemas.microsoft.com/office/2007/relationships/media"/><Relationship Id="rId8" Target="../media/image5.jpeg" Type="http://schemas.openxmlformats.org/officeDocument/2006/relationships/image"/><Relationship Id="rId9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jpeg" Type="http://schemas.openxmlformats.org/officeDocument/2006/relationships/image"/><Relationship Id="rId5" Target="../media/VAHQi2EiHUU.mp4" Type="http://schemas.openxmlformats.org/officeDocument/2006/relationships/video"/><Relationship Id="rId6" Target="../media/VAHQi2EiHUU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Relationship Id="rId5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08300" y="3486967"/>
            <a:ext cx="11046265" cy="2946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APA ITU LISTRIK?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6405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24722"/>
            <a:ext cx="860074" cy="333578"/>
            <a:chOff x="0" y="0"/>
            <a:chExt cx="1146765" cy="44477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444771" cy="44477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701994" y="0"/>
              <a:ext cx="444771" cy="444771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545032" y="638482"/>
            <a:ext cx="6750070" cy="3617734"/>
          </a:xfrm>
          <a:custGeom>
            <a:avLst/>
            <a:gdLst/>
            <a:ahLst/>
            <a:cxnLst/>
            <a:rect r="r" b="b" t="t" l="l"/>
            <a:pathLst>
              <a:path h="3617734" w="6750070">
                <a:moveTo>
                  <a:pt x="0" y="0"/>
                </a:moveTo>
                <a:lnTo>
                  <a:pt x="6750070" y="0"/>
                </a:lnTo>
                <a:lnTo>
                  <a:pt x="6750070" y="3617734"/>
                </a:lnTo>
                <a:lnTo>
                  <a:pt x="0" y="36177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pic>
        <p:nvPicPr>
          <p:cNvPr name="Picture 13" id="13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978959" y="4590845"/>
            <a:ext cx="5424134" cy="4068100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028700" y="569629"/>
            <a:ext cx="4506528" cy="3755440"/>
          </a:xfrm>
          <a:custGeom>
            <a:avLst/>
            <a:gdLst/>
            <a:ahLst/>
            <a:cxnLst/>
            <a:rect r="r" b="b" t="t" l="l"/>
            <a:pathLst>
              <a:path h="3755440" w="4506528">
                <a:moveTo>
                  <a:pt x="0" y="0"/>
                </a:moveTo>
                <a:lnTo>
                  <a:pt x="4506528" y="0"/>
                </a:lnTo>
                <a:lnTo>
                  <a:pt x="4506528" y="3755440"/>
                </a:lnTo>
                <a:lnTo>
                  <a:pt x="0" y="37554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-10800000">
            <a:off x="5978959" y="1447479"/>
            <a:ext cx="2428255" cy="1999739"/>
            <a:chOff x="0" y="0"/>
            <a:chExt cx="647700" cy="533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47700" cy="533400"/>
            </a:xfrm>
            <a:custGeom>
              <a:avLst/>
              <a:gdLst/>
              <a:ahLst/>
              <a:cxnLst/>
              <a:rect r="r" b="b" t="t" l="l"/>
              <a:pathLst>
                <a:path h="533400" w="6477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0CC0D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28700" y="4615924"/>
            <a:ext cx="4172403" cy="4017943"/>
          </a:xfrm>
          <a:custGeom>
            <a:avLst/>
            <a:gdLst/>
            <a:ahLst/>
            <a:cxnLst/>
            <a:rect r="r" b="b" t="t" l="l"/>
            <a:pathLst>
              <a:path h="4017943" w="4172403">
                <a:moveTo>
                  <a:pt x="0" y="0"/>
                </a:moveTo>
                <a:lnTo>
                  <a:pt x="4172403" y="0"/>
                </a:lnTo>
                <a:lnTo>
                  <a:pt x="4172403" y="4017943"/>
                </a:lnTo>
                <a:lnTo>
                  <a:pt x="0" y="40179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26863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403093" y="4925257"/>
            <a:ext cx="5509190" cy="3086100"/>
            <a:chOff x="0" y="0"/>
            <a:chExt cx="7345587" cy="411480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7345587" cy="4114800"/>
              <a:chOff x="0" y="0"/>
              <a:chExt cx="145098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45098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450980">
                    <a:moveTo>
                      <a:pt x="0" y="0"/>
                    </a:moveTo>
                    <a:lnTo>
                      <a:pt x="1450980" y="0"/>
                    </a:lnTo>
                    <a:lnTo>
                      <a:pt x="14509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45098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689299" y="627638"/>
              <a:ext cx="5932913" cy="2802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4282"/>
                </a:lnSpc>
                <a:spcBef>
                  <a:spcPct val="0"/>
                </a:spcBef>
              </a:pPr>
              <a:r>
                <a:rPr lang="en-US" sz="3058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“Listrik adalah energi yang dihasilkan akibat adanya elektron yang berpindah tempat.”</a:t>
              </a:r>
            </a:p>
          </p:txBody>
        </p:sp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24722"/>
            <a:ext cx="860074" cy="333578"/>
            <a:chOff x="0" y="0"/>
            <a:chExt cx="1146765" cy="44477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444771" cy="44477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701994" y="0"/>
              <a:ext cx="444771" cy="444771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614864" y="3370337"/>
            <a:ext cx="6751911" cy="2427317"/>
          </a:xfrm>
          <a:custGeom>
            <a:avLst/>
            <a:gdLst/>
            <a:ahLst/>
            <a:cxnLst/>
            <a:rect r="r" b="b" t="t" l="l"/>
            <a:pathLst>
              <a:path h="2427317" w="6751911">
                <a:moveTo>
                  <a:pt x="0" y="0"/>
                </a:moveTo>
                <a:lnTo>
                  <a:pt x="6751911" y="0"/>
                </a:lnTo>
                <a:lnTo>
                  <a:pt x="6751911" y="2427317"/>
                </a:lnTo>
                <a:lnTo>
                  <a:pt x="0" y="2427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3438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5465" y="3612646"/>
            <a:ext cx="6751911" cy="1942699"/>
          </a:xfrm>
          <a:custGeom>
            <a:avLst/>
            <a:gdLst/>
            <a:ahLst/>
            <a:cxnLst/>
            <a:rect r="r" b="b" t="t" l="l"/>
            <a:pathLst>
              <a:path h="1942699" w="6751911">
                <a:moveTo>
                  <a:pt x="0" y="0"/>
                </a:moveTo>
                <a:lnTo>
                  <a:pt x="6751910" y="0"/>
                </a:lnTo>
                <a:lnTo>
                  <a:pt x="6751910" y="1942699"/>
                </a:lnTo>
                <a:lnTo>
                  <a:pt x="0" y="19426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677" r="0" b="-14400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352939" y="6822434"/>
            <a:ext cx="4435787" cy="2883364"/>
          </a:xfrm>
          <a:custGeom>
            <a:avLst/>
            <a:gdLst/>
            <a:ahLst/>
            <a:cxnLst/>
            <a:rect r="r" b="b" t="t" l="l"/>
            <a:pathLst>
              <a:path h="2883364" w="4435787">
                <a:moveTo>
                  <a:pt x="0" y="0"/>
                </a:moveTo>
                <a:lnTo>
                  <a:pt x="4435787" y="0"/>
                </a:lnTo>
                <a:lnTo>
                  <a:pt x="4435787" y="2883364"/>
                </a:lnTo>
                <a:lnTo>
                  <a:pt x="0" y="28833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066" r="0" b="-88091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288532"/>
            <a:ext cx="14837351" cy="1934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APA SIH POLARISASI DAN FUNGSINYA RESISTOR?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54114" y="2861426"/>
            <a:ext cx="3434612" cy="46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2"/>
              </a:lnSpc>
              <a:spcBef>
                <a:spcPct val="0"/>
              </a:spcBef>
            </a:pPr>
            <a:r>
              <a:rPr lang="en-US" sz="276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Belum Terpolarisasi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73514" y="2655044"/>
            <a:ext cx="3765033" cy="46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2"/>
              </a:lnSpc>
              <a:spcBef>
                <a:spcPct val="0"/>
              </a:spcBef>
            </a:pPr>
            <a:r>
              <a:rPr lang="en-US" sz="276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Setelah Terpolarisasi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44791" y="6193520"/>
            <a:ext cx="1452083" cy="46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2"/>
              </a:lnSpc>
              <a:spcBef>
                <a:spcPct val="0"/>
              </a:spcBef>
            </a:pPr>
            <a:r>
              <a:rPr lang="en-US" sz="276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Resistor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236225" y="6619698"/>
            <a:ext cx="5509190" cy="3086100"/>
            <a:chOff x="0" y="0"/>
            <a:chExt cx="7345587" cy="411480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7345587" cy="4114800"/>
              <a:chOff x="0" y="0"/>
              <a:chExt cx="145098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45098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450980">
                    <a:moveTo>
                      <a:pt x="0" y="0"/>
                    </a:moveTo>
                    <a:lnTo>
                      <a:pt x="1450980" y="0"/>
                    </a:lnTo>
                    <a:lnTo>
                      <a:pt x="14509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45098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707524" y="759036"/>
              <a:ext cx="5930539" cy="2539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72"/>
                </a:lnSpc>
                <a:spcBef>
                  <a:spcPct val="0"/>
                </a:spcBef>
              </a:pPr>
              <a:r>
                <a:rPr lang="en-US" sz="2766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“Resistor berfungsi untuk membatasi dan mengatur arus listrik di dalam suatu rangkaian listrik.”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38897" y="3604828"/>
            <a:ext cx="4333924" cy="6129749"/>
          </a:xfrm>
          <a:custGeom>
            <a:avLst/>
            <a:gdLst/>
            <a:ahLst/>
            <a:cxnLst/>
            <a:rect r="r" b="b" t="t" l="l"/>
            <a:pathLst>
              <a:path h="6129749" w="4333924">
                <a:moveTo>
                  <a:pt x="0" y="0"/>
                </a:moveTo>
                <a:lnTo>
                  <a:pt x="4333924" y="0"/>
                </a:lnTo>
                <a:lnTo>
                  <a:pt x="4333924" y="6129749"/>
                </a:lnTo>
                <a:lnTo>
                  <a:pt x="0" y="6129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20867" y="1593457"/>
            <a:ext cx="11046265" cy="1508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THANK YOU!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52258" y="5758683"/>
            <a:ext cx="9698412" cy="1893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"KEGAGALAN YANG SEBENARNYA ADALAH KETIKA KITA BERHENTI MENCOBA."</a:t>
            </a:r>
          </a:p>
          <a:p>
            <a:pPr algn="ctr">
              <a:lnSpc>
                <a:spcPts val="3770"/>
              </a:lnSpc>
              <a:spcBef>
                <a:spcPct val="0"/>
              </a:spcBef>
            </a:pPr>
          </a:p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~B.J. HABIBIE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DAHQigfPq4w</dc:identifier>
  <dcterms:modified xsi:type="dcterms:W3CDTF">2011-08-01T06:04:30Z</dcterms:modified>
  <cp:revision>1</cp:revision>
  <dc:title>Salinan dari Technology</dc:title>
</cp:coreProperties>
</file>