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Raleway Semi-Bold" charset="1" panose="00000000000000000000"/>
      <p:regular r:id="rId14"/>
    </p:embeddedFont>
    <p:embeddedFont>
      <p:font typeface="Body Grotesque Bold" charset="1" panose="02000503040000020004"/>
      <p:regular r:id="rId15"/>
    </p:embeddedFont>
    <p:embeddedFont>
      <p:font typeface="Raleway Medium" charset="1" panose="00000000000000000000"/>
      <p:regular r:id="rId16"/>
    </p:embeddedFont>
    <p:embeddedFont>
      <p:font typeface="League Spartan" charset="1" panose="00000800000000000000"/>
      <p:regular r:id="rId17"/>
    </p:embeddedFont>
    <p:embeddedFont>
      <p:font typeface="Open Sans Bold" charset="1" panose="020B08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png" Type="http://schemas.openxmlformats.org/officeDocument/2006/relationships/image"/><Relationship Id="rId11" Target="../media/image27.svg" Type="http://schemas.openxmlformats.org/officeDocument/2006/relationships/image"/><Relationship Id="rId12" Target="../media/image28.png" Type="http://schemas.openxmlformats.org/officeDocument/2006/relationships/image"/><Relationship Id="rId13" Target="../media/image29.svg" Type="http://schemas.openxmlformats.org/officeDocument/2006/relationships/image"/><Relationship Id="rId14" Target="../media/image30.png" Type="http://schemas.openxmlformats.org/officeDocument/2006/relationships/image"/><Relationship Id="rId15" Target="../media/image31.svg" Type="http://schemas.openxmlformats.org/officeDocument/2006/relationships/image"/><Relationship Id="rId16" Target="../media/image32.png" Type="http://schemas.openxmlformats.org/officeDocument/2006/relationships/image"/><Relationship Id="rId17" Target="../media/image33.svg" Type="http://schemas.openxmlformats.org/officeDocument/2006/relationships/image"/><Relationship Id="rId18" Target="../media/image34.png" Type="http://schemas.openxmlformats.org/officeDocument/2006/relationships/image"/><Relationship Id="rId19" Target="../media/image35.svg" Type="http://schemas.openxmlformats.org/officeDocument/2006/relationships/image"/><Relationship Id="rId2" Target="../media/image20.png" Type="http://schemas.openxmlformats.org/officeDocument/2006/relationships/image"/><Relationship Id="rId20" Target="../media/image36.png" Type="http://schemas.openxmlformats.org/officeDocument/2006/relationships/image"/><Relationship Id="rId21" Target="../media/image37.svg" Type="http://schemas.openxmlformats.org/officeDocument/2006/relationships/image"/><Relationship Id="rId22" Target="../media/image38.png" Type="http://schemas.openxmlformats.org/officeDocument/2006/relationships/image"/><Relationship Id="rId23" Target="../media/image39.svg" Type="http://schemas.openxmlformats.org/officeDocument/2006/relationships/image"/><Relationship Id="rId24" Target="../media/image40.png" Type="http://schemas.openxmlformats.org/officeDocument/2006/relationships/image"/><Relationship Id="rId25" Target="../media/image41.svg" Type="http://schemas.openxmlformats.org/officeDocument/2006/relationships/image"/><Relationship Id="rId26" Target="../media/image42.png" Type="http://schemas.openxmlformats.org/officeDocument/2006/relationships/image"/><Relationship Id="rId27" Target="../media/image43.svg" Type="http://schemas.openxmlformats.org/officeDocument/2006/relationships/image"/><Relationship Id="rId3" Target="../media/image21.sv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24.png" Type="http://schemas.openxmlformats.org/officeDocument/2006/relationships/image"/><Relationship Id="rId9" Target="../media/image2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png" Type="http://schemas.openxmlformats.org/officeDocument/2006/relationships/image"/><Relationship Id="rId12" Target="../media/image52.png" Type="http://schemas.openxmlformats.org/officeDocument/2006/relationships/image"/><Relationship Id="rId13" Target="../media/image53.svg" Type="http://schemas.openxmlformats.org/officeDocument/2006/relationships/image"/><Relationship Id="rId2" Target="../media/image44.pn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Relationship Id="rId5" Target="../media/image47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Relationship Id="rId8" Target="../media/image48.pn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svg" Type="http://schemas.openxmlformats.org/officeDocument/2006/relationships/image"/><Relationship Id="rId4" Target="../media/image56.png" Type="http://schemas.openxmlformats.org/officeDocument/2006/relationships/image"/><Relationship Id="rId5" Target="../media/image57.pn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58.jpeg" Type="http://schemas.openxmlformats.org/officeDocument/2006/relationships/image"/><Relationship Id="rId5" Target="../media/VAHQBpB8YEw.mp4" Type="http://schemas.openxmlformats.org/officeDocument/2006/relationships/video"/><Relationship Id="rId6" Target="../media/VAHQBpB8YEw.mp4" Type="http://schemas.microsoft.com/office/2007/relationships/media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60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1.png" Type="http://schemas.openxmlformats.org/officeDocument/2006/relationships/image"/><Relationship Id="rId7" Target="../media/image62.sv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85B8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89892" y="-915582"/>
            <a:ext cx="2149429" cy="2918978"/>
          </a:xfrm>
          <a:custGeom>
            <a:avLst/>
            <a:gdLst/>
            <a:ahLst/>
            <a:cxnLst/>
            <a:rect r="r" b="b" t="t" l="l"/>
            <a:pathLst>
              <a:path h="2918978" w="2149429">
                <a:moveTo>
                  <a:pt x="0" y="0"/>
                </a:moveTo>
                <a:lnTo>
                  <a:pt x="2149430" y="0"/>
                </a:lnTo>
                <a:lnTo>
                  <a:pt x="2149430" y="2918978"/>
                </a:lnTo>
                <a:lnTo>
                  <a:pt x="0" y="29189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070778" y="2100953"/>
            <a:ext cx="11258472" cy="8904428"/>
          </a:xfrm>
          <a:custGeom>
            <a:avLst/>
            <a:gdLst/>
            <a:ahLst/>
            <a:cxnLst/>
            <a:rect r="r" b="b" t="t" l="l"/>
            <a:pathLst>
              <a:path h="8904428" w="11258472">
                <a:moveTo>
                  <a:pt x="0" y="0"/>
                </a:moveTo>
                <a:lnTo>
                  <a:pt x="11258472" y="0"/>
                </a:lnTo>
                <a:lnTo>
                  <a:pt x="11258472" y="8904428"/>
                </a:lnTo>
                <a:lnTo>
                  <a:pt x="0" y="89044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047187" y="7704016"/>
            <a:ext cx="2844661" cy="2689498"/>
          </a:xfrm>
          <a:custGeom>
            <a:avLst/>
            <a:gdLst/>
            <a:ahLst/>
            <a:cxnLst/>
            <a:rect r="r" b="b" t="t" l="l"/>
            <a:pathLst>
              <a:path h="2689498" w="2844661">
                <a:moveTo>
                  <a:pt x="0" y="0"/>
                </a:moveTo>
                <a:lnTo>
                  <a:pt x="2844661" y="0"/>
                </a:lnTo>
                <a:lnTo>
                  <a:pt x="2844661" y="2689497"/>
                </a:lnTo>
                <a:lnTo>
                  <a:pt x="0" y="26894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181231" y="216215"/>
            <a:ext cx="3178011" cy="2637749"/>
          </a:xfrm>
          <a:custGeom>
            <a:avLst/>
            <a:gdLst/>
            <a:ahLst/>
            <a:cxnLst/>
            <a:rect r="r" b="b" t="t" l="l"/>
            <a:pathLst>
              <a:path h="2637749" w="3178011">
                <a:moveTo>
                  <a:pt x="0" y="0"/>
                </a:moveTo>
                <a:lnTo>
                  <a:pt x="3178011" y="0"/>
                </a:lnTo>
                <a:lnTo>
                  <a:pt x="3178011" y="2637750"/>
                </a:lnTo>
                <a:lnTo>
                  <a:pt x="0" y="26377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575262" y="6118703"/>
            <a:ext cx="8492479" cy="818924"/>
            <a:chOff x="0" y="0"/>
            <a:chExt cx="2236702" cy="21568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6702" cy="215684"/>
            </a:xfrm>
            <a:custGeom>
              <a:avLst/>
              <a:gdLst/>
              <a:ahLst/>
              <a:cxnLst/>
              <a:rect r="r" b="b" t="t" l="l"/>
              <a:pathLst>
                <a:path h="215684" w="2236702">
                  <a:moveTo>
                    <a:pt x="45581" y="0"/>
                  </a:moveTo>
                  <a:lnTo>
                    <a:pt x="2191121" y="0"/>
                  </a:lnTo>
                  <a:cubicBezTo>
                    <a:pt x="2216295" y="0"/>
                    <a:pt x="2236702" y="20407"/>
                    <a:pt x="2236702" y="45581"/>
                  </a:cubicBezTo>
                  <a:lnTo>
                    <a:pt x="2236702" y="170103"/>
                  </a:lnTo>
                  <a:cubicBezTo>
                    <a:pt x="2236702" y="182192"/>
                    <a:pt x="2231900" y="193785"/>
                    <a:pt x="2223352" y="202333"/>
                  </a:cubicBezTo>
                  <a:cubicBezTo>
                    <a:pt x="2214804" y="210881"/>
                    <a:pt x="2203210" y="215684"/>
                    <a:pt x="2191121" y="215684"/>
                  </a:cubicBezTo>
                  <a:lnTo>
                    <a:pt x="45581" y="215684"/>
                  </a:lnTo>
                  <a:cubicBezTo>
                    <a:pt x="33492" y="215684"/>
                    <a:pt x="21898" y="210881"/>
                    <a:pt x="13350" y="202333"/>
                  </a:cubicBezTo>
                  <a:cubicBezTo>
                    <a:pt x="4802" y="193785"/>
                    <a:pt x="0" y="182192"/>
                    <a:pt x="0" y="170103"/>
                  </a:cubicBezTo>
                  <a:lnTo>
                    <a:pt x="0" y="45581"/>
                  </a:lnTo>
                  <a:cubicBezTo>
                    <a:pt x="0" y="33492"/>
                    <a:pt x="4802" y="21898"/>
                    <a:pt x="13350" y="13350"/>
                  </a:cubicBezTo>
                  <a:cubicBezTo>
                    <a:pt x="21898" y="4802"/>
                    <a:pt x="33492" y="0"/>
                    <a:pt x="45581" y="0"/>
                  </a:cubicBezTo>
                  <a:close/>
                </a:path>
              </a:pathLst>
            </a:custGeom>
            <a:solidFill>
              <a:srgbClr val="285B8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236702" cy="253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681834" y="6226292"/>
            <a:ext cx="603746" cy="60374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94597" y="-401252"/>
            <a:ext cx="2079341" cy="2079341"/>
          </a:xfrm>
          <a:custGeom>
            <a:avLst/>
            <a:gdLst/>
            <a:ahLst/>
            <a:cxnLst/>
            <a:rect r="r" b="b" t="t" l="l"/>
            <a:pathLst>
              <a:path h="2079341" w="2079341">
                <a:moveTo>
                  <a:pt x="0" y="0"/>
                </a:moveTo>
                <a:lnTo>
                  <a:pt x="2079341" y="0"/>
                </a:lnTo>
                <a:lnTo>
                  <a:pt x="2079341" y="2079341"/>
                </a:lnTo>
                <a:lnTo>
                  <a:pt x="0" y="20793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369146" y="-59047"/>
            <a:ext cx="1188792" cy="1460894"/>
          </a:xfrm>
          <a:custGeom>
            <a:avLst/>
            <a:gdLst/>
            <a:ahLst/>
            <a:cxnLst/>
            <a:rect r="r" b="b" t="t" l="l"/>
            <a:pathLst>
              <a:path h="1460894" w="1188792">
                <a:moveTo>
                  <a:pt x="0" y="0"/>
                </a:moveTo>
                <a:lnTo>
                  <a:pt x="1188792" y="0"/>
                </a:lnTo>
                <a:lnTo>
                  <a:pt x="1188792" y="1460894"/>
                </a:lnTo>
                <a:lnTo>
                  <a:pt x="0" y="14608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805137" y="6293204"/>
            <a:ext cx="357141" cy="469922"/>
          </a:xfrm>
          <a:custGeom>
            <a:avLst/>
            <a:gdLst/>
            <a:ahLst/>
            <a:cxnLst/>
            <a:rect r="r" b="b" t="t" l="l"/>
            <a:pathLst>
              <a:path h="469922" w="357141">
                <a:moveTo>
                  <a:pt x="0" y="0"/>
                </a:moveTo>
                <a:lnTo>
                  <a:pt x="357141" y="0"/>
                </a:lnTo>
                <a:lnTo>
                  <a:pt x="357141" y="469922"/>
                </a:lnTo>
                <a:lnTo>
                  <a:pt x="0" y="46992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387700" y="5303875"/>
            <a:ext cx="4382774" cy="4229377"/>
          </a:xfrm>
          <a:custGeom>
            <a:avLst/>
            <a:gdLst/>
            <a:ahLst/>
            <a:cxnLst/>
            <a:rect r="r" b="b" t="t" l="l"/>
            <a:pathLst>
              <a:path h="4229377" w="4382774">
                <a:moveTo>
                  <a:pt x="0" y="0"/>
                </a:moveTo>
                <a:lnTo>
                  <a:pt x="4382774" y="0"/>
                </a:lnTo>
                <a:lnTo>
                  <a:pt x="4382774" y="4229376"/>
                </a:lnTo>
                <a:lnTo>
                  <a:pt x="0" y="42293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397563" y="6169073"/>
            <a:ext cx="2671780" cy="632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FFFFFF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by Kak Rafif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415713" y="2955874"/>
            <a:ext cx="8492479" cy="1438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99"/>
              </a:lnSpc>
            </a:pPr>
            <a:r>
              <a:rPr lang="en-US" sz="8999" b="true">
                <a:solidFill>
                  <a:srgbClr val="FFFFFF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Technopreneur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505060" y="2399688"/>
            <a:ext cx="7362190" cy="632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FFFFFF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Pertemuan 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505060" y="4486658"/>
            <a:ext cx="8632883" cy="1270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FFFFFF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Introduct</a:t>
            </a:r>
            <a:r>
              <a:rPr lang="en-US" sz="3600" b="true">
                <a:solidFill>
                  <a:srgbClr val="FFFFFF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ion to Technopreneur &amp; SWOT Analysis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85B8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450310" y="3038032"/>
            <a:ext cx="11252009" cy="0"/>
          </a:xfrm>
          <a:prstGeom prst="line">
            <a:avLst/>
          </a:prstGeom>
          <a:ln cap="rnd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1028700" y="4076257"/>
            <a:ext cx="11252009" cy="818924"/>
            <a:chOff x="0" y="0"/>
            <a:chExt cx="2963492" cy="2156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63492" cy="215684"/>
            </a:xfrm>
            <a:custGeom>
              <a:avLst/>
              <a:gdLst/>
              <a:ahLst/>
              <a:cxnLst/>
              <a:rect r="r" b="b" t="t" l="l"/>
              <a:pathLst>
                <a:path h="215684" w="2963492">
                  <a:moveTo>
                    <a:pt x="34402" y="0"/>
                  </a:moveTo>
                  <a:lnTo>
                    <a:pt x="2929090" y="0"/>
                  </a:lnTo>
                  <a:cubicBezTo>
                    <a:pt x="2938214" y="0"/>
                    <a:pt x="2946964" y="3625"/>
                    <a:pt x="2953416" y="10076"/>
                  </a:cubicBezTo>
                  <a:cubicBezTo>
                    <a:pt x="2959867" y="16528"/>
                    <a:pt x="2963492" y="25278"/>
                    <a:pt x="2963492" y="34402"/>
                  </a:cubicBezTo>
                  <a:lnTo>
                    <a:pt x="2963492" y="181281"/>
                  </a:lnTo>
                  <a:cubicBezTo>
                    <a:pt x="2963492" y="190405"/>
                    <a:pt x="2959867" y="199156"/>
                    <a:pt x="2953416" y="205607"/>
                  </a:cubicBezTo>
                  <a:cubicBezTo>
                    <a:pt x="2946964" y="212059"/>
                    <a:pt x="2938214" y="215684"/>
                    <a:pt x="2929090" y="215684"/>
                  </a:cubicBezTo>
                  <a:lnTo>
                    <a:pt x="34402" y="215684"/>
                  </a:lnTo>
                  <a:cubicBezTo>
                    <a:pt x="25278" y="215684"/>
                    <a:pt x="16528" y="212059"/>
                    <a:pt x="10076" y="205607"/>
                  </a:cubicBezTo>
                  <a:cubicBezTo>
                    <a:pt x="3625" y="199156"/>
                    <a:pt x="0" y="190405"/>
                    <a:pt x="0" y="181281"/>
                  </a:cubicBezTo>
                  <a:lnTo>
                    <a:pt x="0" y="34402"/>
                  </a:lnTo>
                  <a:cubicBezTo>
                    <a:pt x="0" y="25278"/>
                    <a:pt x="3625" y="16528"/>
                    <a:pt x="10076" y="10076"/>
                  </a:cubicBezTo>
                  <a:cubicBezTo>
                    <a:pt x="16528" y="3625"/>
                    <a:pt x="25278" y="0"/>
                    <a:pt x="34402" y="0"/>
                  </a:cubicBezTo>
                  <a:close/>
                </a:path>
              </a:pathLst>
            </a:custGeom>
            <a:solidFill>
              <a:srgbClr val="285B8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963492" cy="253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04285" y="4233337"/>
            <a:ext cx="504764" cy="504764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280823" y="4349521"/>
            <a:ext cx="351687" cy="272397"/>
          </a:xfrm>
          <a:custGeom>
            <a:avLst/>
            <a:gdLst/>
            <a:ahLst/>
            <a:cxnLst/>
            <a:rect r="r" b="b" t="t" l="l"/>
            <a:pathLst>
              <a:path h="272397" w="351687">
                <a:moveTo>
                  <a:pt x="0" y="0"/>
                </a:moveTo>
                <a:lnTo>
                  <a:pt x="351687" y="0"/>
                </a:lnTo>
                <a:lnTo>
                  <a:pt x="351687" y="272397"/>
                </a:lnTo>
                <a:lnTo>
                  <a:pt x="0" y="2723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28700" y="5123781"/>
            <a:ext cx="11252009" cy="818924"/>
            <a:chOff x="0" y="0"/>
            <a:chExt cx="2963492" cy="21568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963492" cy="215684"/>
            </a:xfrm>
            <a:custGeom>
              <a:avLst/>
              <a:gdLst/>
              <a:ahLst/>
              <a:cxnLst/>
              <a:rect r="r" b="b" t="t" l="l"/>
              <a:pathLst>
                <a:path h="215684" w="2963492">
                  <a:moveTo>
                    <a:pt x="34402" y="0"/>
                  </a:moveTo>
                  <a:lnTo>
                    <a:pt x="2929090" y="0"/>
                  </a:lnTo>
                  <a:cubicBezTo>
                    <a:pt x="2938214" y="0"/>
                    <a:pt x="2946964" y="3625"/>
                    <a:pt x="2953416" y="10076"/>
                  </a:cubicBezTo>
                  <a:cubicBezTo>
                    <a:pt x="2959867" y="16528"/>
                    <a:pt x="2963492" y="25278"/>
                    <a:pt x="2963492" y="34402"/>
                  </a:cubicBezTo>
                  <a:lnTo>
                    <a:pt x="2963492" y="181281"/>
                  </a:lnTo>
                  <a:cubicBezTo>
                    <a:pt x="2963492" y="190405"/>
                    <a:pt x="2959867" y="199156"/>
                    <a:pt x="2953416" y="205607"/>
                  </a:cubicBezTo>
                  <a:cubicBezTo>
                    <a:pt x="2946964" y="212059"/>
                    <a:pt x="2938214" y="215684"/>
                    <a:pt x="2929090" y="215684"/>
                  </a:cubicBezTo>
                  <a:lnTo>
                    <a:pt x="34402" y="215684"/>
                  </a:lnTo>
                  <a:cubicBezTo>
                    <a:pt x="25278" y="215684"/>
                    <a:pt x="16528" y="212059"/>
                    <a:pt x="10076" y="205607"/>
                  </a:cubicBezTo>
                  <a:cubicBezTo>
                    <a:pt x="3625" y="199156"/>
                    <a:pt x="0" y="190405"/>
                    <a:pt x="0" y="181281"/>
                  </a:cubicBezTo>
                  <a:lnTo>
                    <a:pt x="0" y="34402"/>
                  </a:lnTo>
                  <a:cubicBezTo>
                    <a:pt x="0" y="25278"/>
                    <a:pt x="3625" y="16528"/>
                    <a:pt x="10076" y="10076"/>
                  </a:cubicBezTo>
                  <a:cubicBezTo>
                    <a:pt x="16528" y="3625"/>
                    <a:pt x="25278" y="0"/>
                    <a:pt x="34402" y="0"/>
                  </a:cubicBezTo>
                  <a:close/>
                </a:path>
              </a:pathLst>
            </a:custGeom>
            <a:solidFill>
              <a:srgbClr val="285B8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963492" cy="253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04285" y="5280862"/>
            <a:ext cx="504764" cy="504764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280823" y="5397045"/>
            <a:ext cx="351687" cy="272397"/>
          </a:xfrm>
          <a:custGeom>
            <a:avLst/>
            <a:gdLst/>
            <a:ahLst/>
            <a:cxnLst/>
            <a:rect r="r" b="b" t="t" l="l"/>
            <a:pathLst>
              <a:path h="272397" w="351687">
                <a:moveTo>
                  <a:pt x="0" y="0"/>
                </a:moveTo>
                <a:lnTo>
                  <a:pt x="351687" y="0"/>
                </a:lnTo>
                <a:lnTo>
                  <a:pt x="351687" y="272397"/>
                </a:lnTo>
                <a:lnTo>
                  <a:pt x="0" y="2723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028700" y="6171306"/>
            <a:ext cx="11252009" cy="818924"/>
            <a:chOff x="0" y="0"/>
            <a:chExt cx="2963492" cy="21568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963492" cy="215684"/>
            </a:xfrm>
            <a:custGeom>
              <a:avLst/>
              <a:gdLst/>
              <a:ahLst/>
              <a:cxnLst/>
              <a:rect r="r" b="b" t="t" l="l"/>
              <a:pathLst>
                <a:path h="215684" w="2963492">
                  <a:moveTo>
                    <a:pt x="34402" y="0"/>
                  </a:moveTo>
                  <a:lnTo>
                    <a:pt x="2929090" y="0"/>
                  </a:lnTo>
                  <a:cubicBezTo>
                    <a:pt x="2938214" y="0"/>
                    <a:pt x="2946964" y="3625"/>
                    <a:pt x="2953416" y="10076"/>
                  </a:cubicBezTo>
                  <a:cubicBezTo>
                    <a:pt x="2959867" y="16528"/>
                    <a:pt x="2963492" y="25278"/>
                    <a:pt x="2963492" y="34402"/>
                  </a:cubicBezTo>
                  <a:lnTo>
                    <a:pt x="2963492" y="181281"/>
                  </a:lnTo>
                  <a:cubicBezTo>
                    <a:pt x="2963492" y="190405"/>
                    <a:pt x="2959867" y="199156"/>
                    <a:pt x="2953416" y="205607"/>
                  </a:cubicBezTo>
                  <a:cubicBezTo>
                    <a:pt x="2946964" y="212059"/>
                    <a:pt x="2938214" y="215684"/>
                    <a:pt x="2929090" y="215684"/>
                  </a:cubicBezTo>
                  <a:lnTo>
                    <a:pt x="34402" y="215684"/>
                  </a:lnTo>
                  <a:cubicBezTo>
                    <a:pt x="25278" y="215684"/>
                    <a:pt x="16528" y="212059"/>
                    <a:pt x="10076" y="205607"/>
                  </a:cubicBezTo>
                  <a:cubicBezTo>
                    <a:pt x="3625" y="199156"/>
                    <a:pt x="0" y="190405"/>
                    <a:pt x="0" y="181281"/>
                  </a:cubicBezTo>
                  <a:lnTo>
                    <a:pt x="0" y="34402"/>
                  </a:lnTo>
                  <a:cubicBezTo>
                    <a:pt x="0" y="25278"/>
                    <a:pt x="3625" y="16528"/>
                    <a:pt x="10076" y="10076"/>
                  </a:cubicBezTo>
                  <a:cubicBezTo>
                    <a:pt x="16528" y="3625"/>
                    <a:pt x="25278" y="0"/>
                    <a:pt x="34402" y="0"/>
                  </a:cubicBezTo>
                  <a:close/>
                </a:path>
              </a:pathLst>
            </a:custGeom>
            <a:solidFill>
              <a:srgbClr val="285B8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963492" cy="253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04285" y="6328386"/>
            <a:ext cx="504764" cy="504764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280823" y="6444569"/>
            <a:ext cx="351687" cy="272397"/>
          </a:xfrm>
          <a:custGeom>
            <a:avLst/>
            <a:gdLst/>
            <a:ahLst/>
            <a:cxnLst/>
            <a:rect r="r" b="b" t="t" l="l"/>
            <a:pathLst>
              <a:path h="272397" w="351687">
                <a:moveTo>
                  <a:pt x="0" y="0"/>
                </a:moveTo>
                <a:lnTo>
                  <a:pt x="351687" y="0"/>
                </a:lnTo>
                <a:lnTo>
                  <a:pt x="351687" y="272397"/>
                </a:lnTo>
                <a:lnTo>
                  <a:pt x="0" y="2723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028700" y="7218830"/>
            <a:ext cx="11252009" cy="818924"/>
            <a:chOff x="0" y="0"/>
            <a:chExt cx="2963492" cy="21568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963492" cy="215684"/>
            </a:xfrm>
            <a:custGeom>
              <a:avLst/>
              <a:gdLst/>
              <a:ahLst/>
              <a:cxnLst/>
              <a:rect r="r" b="b" t="t" l="l"/>
              <a:pathLst>
                <a:path h="215684" w="2963492">
                  <a:moveTo>
                    <a:pt x="34402" y="0"/>
                  </a:moveTo>
                  <a:lnTo>
                    <a:pt x="2929090" y="0"/>
                  </a:lnTo>
                  <a:cubicBezTo>
                    <a:pt x="2938214" y="0"/>
                    <a:pt x="2946964" y="3625"/>
                    <a:pt x="2953416" y="10076"/>
                  </a:cubicBezTo>
                  <a:cubicBezTo>
                    <a:pt x="2959867" y="16528"/>
                    <a:pt x="2963492" y="25278"/>
                    <a:pt x="2963492" y="34402"/>
                  </a:cubicBezTo>
                  <a:lnTo>
                    <a:pt x="2963492" y="181281"/>
                  </a:lnTo>
                  <a:cubicBezTo>
                    <a:pt x="2963492" y="190405"/>
                    <a:pt x="2959867" y="199156"/>
                    <a:pt x="2953416" y="205607"/>
                  </a:cubicBezTo>
                  <a:cubicBezTo>
                    <a:pt x="2946964" y="212059"/>
                    <a:pt x="2938214" y="215684"/>
                    <a:pt x="2929090" y="215684"/>
                  </a:cubicBezTo>
                  <a:lnTo>
                    <a:pt x="34402" y="215684"/>
                  </a:lnTo>
                  <a:cubicBezTo>
                    <a:pt x="25278" y="215684"/>
                    <a:pt x="16528" y="212059"/>
                    <a:pt x="10076" y="205607"/>
                  </a:cubicBezTo>
                  <a:cubicBezTo>
                    <a:pt x="3625" y="199156"/>
                    <a:pt x="0" y="190405"/>
                    <a:pt x="0" y="181281"/>
                  </a:cubicBezTo>
                  <a:lnTo>
                    <a:pt x="0" y="34402"/>
                  </a:lnTo>
                  <a:cubicBezTo>
                    <a:pt x="0" y="25278"/>
                    <a:pt x="3625" y="16528"/>
                    <a:pt x="10076" y="10076"/>
                  </a:cubicBezTo>
                  <a:cubicBezTo>
                    <a:pt x="16528" y="3625"/>
                    <a:pt x="25278" y="0"/>
                    <a:pt x="34402" y="0"/>
                  </a:cubicBezTo>
                  <a:close/>
                </a:path>
              </a:pathLst>
            </a:custGeom>
            <a:solidFill>
              <a:srgbClr val="285B8C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2963492" cy="253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4087713" y="7399692"/>
            <a:ext cx="4345012" cy="2192421"/>
          </a:xfrm>
          <a:custGeom>
            <a:avLst/>
            <a:gdLst/>
            <a:ahLst/>
            <a:cxnLst/>
            <a:rect r="r" b="b" t="t" l="l"/>
            <a:pathLst>
              <a:path h="2192421" w="4345012">
                <a:moveTo>
                  <a:pt x="0" y="0"/>
                </a:moveTo>
                <a:lnTo>
                  <a:pt x="4345012" y="0"/>
                </a:lnTo>
                <a:lnTo>
                  <a:pt x="4345012" y="2192420"/>
                </a:lnTo>
                <a:lnTo>
                  <a:pt x="0" y="21924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6949905" y="-329372"/>
            <a:ext cx="2475085" cy="3582753"/>
          </a:xfrm>
          <a:custGeom>
            <a:avLst/>
            <a:gdLst/>
            <a:ahLst/>
            <a:cxnLst/>
            <a:rect r="r" b="b" t="t" l="l"/>
            <a:pathLst>
              <a:path h="3582753" w="2475085">
                <a:moveTo>
                  <a:pt x="0" y="0"/>
                </a:moveTo>
                <a:lnTo>
                  <a:pt x="2475085" y="0"/>
                </a:lnTo>
                <a:lnTo>
                  <a:pt x="2475085" y="3582754"/>
                </a:lnTo>
                <a:lnTo>
                  <a:pt x="0" y="358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42080" b="-73875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94597" y="-401252"/>
            <a:ext cx="2079341" cy="2079341"/>
          </a:xfrm>
          <a:custGeom>
            <a:avLst/>
            <a:gdLst/>
            <a:ahLst/>
            <a:cxnLst/>
            <a:rect r="r" b="b" t="t" l="l"/>
            <a:pathLst>
              <a:path h="2079341" w="2079341">
                <a:moveTo>
                  <a:pt x="0" y="0"/>
                </a:moveTo>
                <a:lnTo>
                  <a:pt x="2079341" y="0"/>
                </a:lnTo>
                <a:lnTo>
                  <a:pt x="2079341" y="2079341"/>
                </a:lnTo>
                <a:lnTo>
                  <a:pt x="0" y="20793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2369146" y="-59047"/>
            <a:ext cx="1188792" cy="1460894"/>
          </a:xfrm>
          <a:custGeom>
            <a:avLst/>
            <a:gdLst/>
            <a:ahLst/>
            <a:cxnLst/>
            <a:rect r="r" b="b" t="t" l="l"/>
            <a:pathLst>
              <a:path h="1460894" w="1188792">
                <a:moveTo>
                  <a:pt x="0" y="0"/>
                </a:moveTo>
                <a:lnTo>
                  <a:pt x="1188792" y="0"/>
                </a:lnTo>
                <a:lnTo>
                  <a:pt x="1188792" y="1460894"/>
                </a:lnTo>
                <a:lnTo>
                  <a:pt x="0" y="14608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2280709" y="794982"/>
            <a:ext cx="3098613" cy="3462137"/>
          </a:xfrm>
          <a:custGeom>
            <a:avLst/>
            <a:gdLst/>
            <a:ahLst/>
            <a:cxnLst/>
            <a:rect r="r" b="b" t="t" l="l"/>
            <a:pathLst>
              <a:path h="3462137" w="3098613">
                <a:moveTo>
                  <a:pt x="0" y="0"/>
                </a:moveTo>
                <a:lnTo>
                  <a:pt x="3098612" y="0"/>
                </a:lnTo>
                <a:lnTo>
                  <a:pt x="3098612" y="3462137"/>
                </a:lnTo>
                <a:lnTo>
                  <a:pt x="0" y="34621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848269" y="4190444"/>
            <a:ext cx="10235748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Mengapa Gojek bisa menjadi perusahaan besar?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848269" y="5237969"/>
            <a:ext cx="10235748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Si</a:t>
            </a:r>
            <a:r>
              <a:rPr lang="en-US" b="true" sz="3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apa yang membuat ChatGPT?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848269" y="6285493"/>
            <a:ext cx="10235748" cy="10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Ba</a:t>
            </a:r>
            <a:r>
              <a:rPr lang="en-US" b="true" sz="3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gaimana seseorang bisa menghasilkan uang dari sebuah aplikasi?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98166" y="2028477"/>
            <a:ext cx="11252009" cy="821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FFFFFF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Kenapa Kita Belajar Technopreneur?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28700" y="3228532"/>
            <a:ext cx="11252009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Pernahkah kalian berpikir...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85B8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450310" y="3038032"/>
            <a:ext cx="11252009" cy="0"/>
          </a:xfrm>
          <a:prstGeom prst="line">
            <a:avLst/>
          </a:prstGeom>
          <a:ln cap="rnd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1028700" y="4076257"/>
            <a:ext cx="11252009" cy="818924"/>
            <a:chOff x="0" y="0"/>
            <a:chExt cx="2963492" cy="2156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63492" cy="215684"/>
            </a:xfrm>
            <a:custGeom>
              <a:avLst/>
              <a:gdLst/>
              <a:ahLst/>
              <a:cxnLst/>
              <a:rect r="r" b="b" t="t" l="l"/>
              <a:pathLst>
                <a:path h="215684" w="2963492">
                  <a:moveTo>
                    <a:pt x="34402" y="0"/>
                  </a:moveTo>
                  <a:lnTo>
                    <a:pt x="2929090" y="0"/>
                  </a:lnTo>
                  <a:cubicBezTo>
                    <a:pt x="2938214" y="0"/>
                    <a:pt x="2946964" y="3625"/>
                    <a:pt x="2953416" y="10076"/>
                  </a:cubicBezTo>
                  <a:cubicBezTo>
                    <a:pt x="2959867" y="16528"/>
                    <a:pt x="2963492" y="25278"/>
                    <a:pt x="2963492" y="34402"/>
                  </a:cubicBezTo>
                  <a:lnTo>
                    <a:pt x="2963492" y="181281"/>
                  </a:lnTo>
                  <a:cubicBezTo>
                    <a:pt x="2963492" y="190405"/>
                    <a:pt x="2959867" y="199156"/>
                    <a:pt x="2953416" y="205607"/>
                  </a:cubicBezTo>
                  <a:cubicBezTo>
                    <a:pt x="2946964" y="212059"/>
                    <a:pt x="2938214" y="215684"/>
                    <a:pt x="2929090" y="215684"/>
                  </a:cubicBezTo>
                  <a:lnTo>
                    <a:pt x="34402" y="215684"/>
                  </a:lnTo>
                  <a:cubicBezTo>
                    <a:pt x="25278" y="215684"/>
                    <a:pt x="16528" y="212059"/>
                    <a:pt x="10076" y="205607"/>
                  </a:cubicBezTo>
                  <a:cubicBezTo>
                    <a:pt x="3625" y="199156"/>
                    <a:pt x="0" y="190405"/>
                    <a:pt x="0" y="181281"/>
                  </a:cubicBezTo>
                  <a:lnTo>
                    <a:pt x="0" y="34402"/>
                  </a:lnTo>
                  <a:cubicBezTo>
                    <a:pt x="0" y="25278"/>
                    <a:pt x="3625" y="16528"/>
                    <a:pt x="10076" y="10076"/>
                  </a:cubicBezTo>
                  <a:cubicBezTo>
                    <a:pt x="16528" y="3625"/>
                    <a:pt x="25278" y="0"/>
                    <a:pt x="34402" y="0"/>
                  </a:cubicBezTo>
                  <a:close/>
                </a:path>
              </a:pathLst>
            </a:custGeom>
            <a:solidFill>
              <a:srgbClr val="285B8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963492" cy="253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04285" y="4233337"/>
            <a:ext cx="504764" cy="504764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280823" y="4349521"/>
            <a:ext cx="351687" cy="272397"/>
          </a:xfrm>
          <a:custGeom>
            <a:avLst/>
            <a:gdLst/>
            <a:ahLst/>
            <a:cxnLst/>
            <a:rect r="r" b="b" t="t" l="l"/>
            <a:pathLst>
              <a:path h="272397" w="351687">
                <a:moveTo>
                  <a:pt x="0" y="0"/>
                </a:moveTo>
                <a:lnTo>
                  <a:pt x="351687" y="0"/>
                </a:lnTo>
                <a:lnTo>
                  <a:pt x="351687" y="272397"/>
                </a:lnTo>
                <a:lnTo>
                  <a:pt x="0" y="2723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28700" y="5123781"/>
            <a:ext cx="11252009" cy="818924"/>
            <a:chOff x="0" y="0"/>
            <a:chExt cx="2963492" cy="21568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963492" cy="215684"/>
            </a:xfrm>
            <a:custGeom>
              <a:avLst/>
              <a:gdLst/>
              <a:ahLst/>
              <a:cxnLst/>
              <a:rect r="r" b="b" t="t" l="l"/>
              <a:pathLst>
                <a:path h="215684" w="2963492">
                  <a:moveTo>
                    <a:pt x="34402" y="0"/>
                  </a:moveTo>
                  <a:lnTo>
                    <a:pt x="2929090" y="0"/>
                  </a:lnTo>
                  <a:cubicBezTo>
                    <a:pt x="2938214" y="0"/>
                    <a:pt x="2946964" y="3625"/>
                    <a:pt x="2953416" y="10076"/>
                  </a:cubicBezTo>
                  <a:cubicBezTo>
                    <a:pt x="2959867" y="16528"/>
                    <a:pt x="2963492" y="25278"/>
                    <a:pt x="2963492" y="34402"/>
                  </a:cubicBezTo>
                  <a:lnTo>
                    <a:pt x="2963492" y="181281"/>
                  </a:lnTo>
                  <a:cubicBezTo>
                    <a:pt x="2963492" y="190405"/>
                    <a:pt x="2959867" y="199156"/>
                    <a:pt x="2953416" y="205607"/>
                  </a:cubicBezTo>
                  <a:cubicBezTo>
                    <a:pt x="2946964" y="212059"/>
                    <a:pt x="2938214" y="215684"/>
                    <a:pt x="2929090" y="215684"/>
                  </a:cubicBezTo>
                  <a:lnTo>
                    <a:pt x="34402" y="215684"/>
                  </a:lnTo>
                  <a:cubicBezTo>
                    <a:pt x="25278" y="215684"/>
                    <a:pt x="16528" y="212059"/>
                    <a:pt x="10076" y="205607"/>
                  </a:cubicBezTo>
                  <a:cubicBezTo>
                    <a:pt x="3625" y="199156"/>
                    <a:pt x="0" y="190405"/>
                    <a:pt x="0" y="181281"/>
                  </a:cubicBezTo>
                  <a:lnTo>
                    <a:pt x="0" y="34402"/>
                  </a:lnTo>
                  <a:cubicBezTo>
                    <a:pt x="0" y="25278"/>
                    <a:pt x="3625" y="16528"/>
                    <a:pt x="10076" y="10076"/>
                  </a:cubicBezTo>
                  <a:cubicBezTo>
                    <a:pt x="16528" y="3625"/>
                    <a:pt x="25278" y="0"/>
                    <a:pt x="34402" y="0"/>
                  </a:cubicBezTo>
                  <a:close/>
                </a:path>
              </a:pathLst>
            </a:custGeom>
            <a:solidFill>
              <a:srgbClr val="285B8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963492" cy="253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204285" y="5280862"/>
            <a:ext cx="504764" cy="504764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280823" y="5397045"/>
            <a:ext cx="351687" cy="272397"/>
          </a:xfrm>
          <a:custGeom>
            <a:avLst/>
            <a:gdLst/>
            <a:ahLst/>
            <a:cxnLst/>
            <a:rect r="r" b="b" t="t" l="l"/>
            <a:pathLst>
              <a:path h="272397" w="351687">
                <a:moveTo>
                  <a:pt x="0" y="0"/>
                </a:moveTo>
                <a:lnTo>
                  <a:pt x="351687" y="0"/>
                </a:lnTo>
                <a:lnTo>
                  <a:pt x="351687" y="272397"/>
                </a:lnTo>
                <a:lnTo>
                  <a:pt x="0" y="2723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028700" y="6171306"/>
            <a:ext cx="11252009" cy="818924"/>
            <a:chOff x="0" y="0"/>
            <a:chExt cx="2963492" cy="21568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963492" cy="215684"/>
            </a:xfrm>
            <a:custGeom>
              <a:avLst/>
              <a:gdLst/>
              <a:ahLst/>
              <a:cxnLst/>
              <a:rect r="r" b="b" t="t" l="l"/>
              <a:pathLst>
                <a:path h="215684" w="2963492">
                  <a:moveTo>
                    <a:pt x="34402" y="0"/>
                  </a:moveTo>
                  <a:lnTo>
                    <a:pt x="2929090" y="0"/>
                  </a:lnTo>
                  <a:cubicBezTo>
                    <a:pt x="2938214" y="0"/>
                    <a:pt x="2946964" y="3625"/>
                    <a:pt x="2953416" y="10076"/>
                  </a:cubicBezTo>
                  <a:cubicBezTo>
                    <a:pt x="2959867" y="16528"/>
                    <a:pt x="2963492" y="25278"/>
                    <a:pt x="2963492" y="34402"/>
                  </a:cubicBezTo>
                  <a:lnTo>
                    <a:pt x="2963492" y="181281"/>
                  </a:lnTo>
                  <a:cubicBezTo>
                    <a:pt x="2963492" y="190405"/>
                    <a:pt x="2959867" y="199156"/>
                    <a:pt x="2953416" y="205607"/>
                  </a:cubicBezTo>
                  <a:cubicBezTo>
                    <a:pt x="2946964" y="212059"/>
                    <a:pt x="2938214" y="215684"/>
                    <a:pt x="2929090" y="215684"/>
                  </a:cubicBezTo>
                  <a:lnTo>
                    <a:pt x="34402" y="215684"/>
                  </a:lnTo>
                  <a:cubicBezTo>
                    <a:pt x="25278" y="215684"/>
                    <a:pt x="16528" y="212059"/>
                    <a:pt x="10076" y="205607"/>
                  </a:cubicBezTo>
                  <a:cubicBezTo>
                    <a:pt x="3625" y="199156"/>
                    <a:pt x="0" y="190405"/>
                    <a:pt x="0" y="181281"/>
                  </a:cubicBezTo>
                  <a:lnTo>
                    <a:pt x="0" y="34402"/>
                  </a:lnTo>
                  <a:cubicBezTo>
                    <a:pt x="0" y="25278"/>
                    <a:pt x="3625" y="16528"/>
                    <a:pt x="10076" y="10076"/>
                  </a:cubicBezTo>
                  <a:cubicBezTo>
                    <a:pt x="16528" y="3625"/>
                    <a:pt x="25278" y="0"/>
                    <a:pt x="34402" y="0"/>
                  </a:cubicBezTo>
                  <a:close/>
                </a:path>
              </a:pathLst>
            </a:custGeom>
            <a:solidFill>
              <a:srgbClr val="285B8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963492" cy="253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04285" y="6328386"/>
            <a:ext cx="504764" cy="504764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280823" y="6444569"/>
            <a:ext cx="351687" cy="272397"/>
          </a:xfrm>
          <a:custGeom>
            <a:avLst/>
            <a:gdLst/>
            <a:ahLst/>
            <a:cxnLst/>
            <a:rect r="r" b="b" t="t" l="l"/>
            <a:pathLst>
              <a:path h="272397" w="351687">
                <a:moveTo>
                  <a:pt x="0" y="0"/>
                </a:moveTo>
                <a:lnTo>
                  <a:pt x="351687" y="0"/>
                </a:lnTo>
                <a:lnTo>
                  <a:pt x="351687" y="272397"/>
                </a:lnTo>
                <a:lnTo>
                  <a:pt x="0" y="2723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028700" y="7218830"/>
            <a:ext cx="11252009" cy="818924"/>
            <a:chOff x="0" y="0"/>
            <a:chExt cx="2963492" cy="21568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963492" cy="215684"/>
            </a:xfrm>
            <a:custGeom>
              <a:avLst/>
              <a:gdLst/>
              <a:ahLst/>
              <a:cxnLst/>
              <a:rect r="r" b="b" t="t" l="l"/>
              <a:pathLst>
                <a:path h="215684" w="2963492">
                  <a:moveTo>
                    <a:pt x="34402" y="0"/>
                  </a:moveTo>
                  <a:lnTo>
                    <a:pt x="2929090" y="0"/>
                  </a:lnTo>
                  <a:cubicBezTo>
                    <a:pt x="2938214" y="0"/>
                    <a:pt x="2946964" y="3625"/>
                    <a:pt x="2953416" y="10076"/>
                  </a:cubicBezTo>
                  <a:cubicBezTo>
                    <a:pt x="2959867" y="16528"/>
                    <a:pt x="2963492" y="25278"/>
                    <a:pt x="2963492" y="34402"/>
                  </a:cubicBezTo>
                  <a:lnTo>
                    <a:pt x="2963492" y="181281"/>
                  </a:lnTo>
                  <a:cubicBezTo>
                    <a:pt x="2963492" y="190405"/>
                    <a:pt x="2959867" y="199156"/>
                    <a:pt x="2953416" y="205607"/>
                  </a:cubicBezTo>
                  <a:cubicBezTo>
                    <a:pt x="2946964" y="212059"/>
                    <a:pt x="2938214" y="215684"/>
                    <a:pt x="2929090" y="215684"/>
                  </a:cubicBezTo>
                  <a:lnTo>
                    <a:pt x="34402" y="215684"/>
                  </a:lnTo>
                  <a:cubicBezTo>
                    <a:pt x="25278" y="215684"/>
                    <a:pt x="16528" y="212059"/>
                    <a:pt x="10076" y="205607"/>
                  </a:cubicBezTo>
                  <a:cubicBezTo>
                    <a:pt x="3625" y="199156"/>
                    <a:pt x="0" y="190405"/>
                    <a:pt x="0" y="181281"/>
                  </a:cubicBezTo>
                  <a:lnTo>
                    <a:pt x="0" y="34402"/>
                  </a:lnTo>
                  <a:cubicBezTo>
                    <a:pt x="0" y="25278"/>
                    <a:pt x="3625" y="16528"/>
                    <a:pt x="10076" y="10076"/>
                  </a:cubicBezTo>
                  <a:cubicBezTo>
                    <a:pt x="16528" y="3625"/>
                    <a:pt x="25278" y="0"/>
                    <a:pt x="34402" y="0"/>
                  </a:cubicBezTo>
                  <a:close/>
                </a:path>
              </a:pathLst>
            </a:custGeom>
            <a:solidFill>
              <a:srgbClr val="285B8C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2963492" cy="253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4087713" y="7399692"/>
            <a:ext cx="4345012" cy="2192421"/>
          </a:xfrm>
          <a:custGeom>
            <a:avLst/>
            <a:gdLst/>
            <a:ahLst/>
            <a:cxnLst/>
            <a:rect r="r" b="b" t="t" l="l"/>
            <a:pathLst>
              <a:path h="2192421" w="4345012">
                <a:moveTo>
                  <a:pt x="0" y="0"/>
                </a:moveTo>
                <a:lnTo>
                  <a:pt x="4345012" y="0"/>
                </a:lnTo>
                <a:lnTo>
                  <a:pt x="4345012" y="2192420"/>
                </a:lnTo>
                <a:lnTo>
                  <a:pt x="0" y="21924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6949905" y="-329372"/>
            <a:ext cx="2475085" cy="3582753"/>
          </a:xfrm>
          <a:custGeom>
            <a:avLst/>
            <a:gdLst/>
            <a:ahLst/>
            <a:cxnLst/>
            <a:rect r="r" b="b" t="t" l="l"/>
            <a:pathLst>
              <a:path h="3582753" w="2475085">
                <a:moveTo>
                  <a:pt x="0" y="0"/>
                </a:moveTo>
                <a:lnTo>
                  <a:pt x="2475085" y="0"/>
                </a:lnTo>
                <a:lnTo>
                  <a:pt x="2475085" y="3582754"/>
                </a:lnTo>
                <a:lnTo>
                  <a:pt x="0" y="35827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42080" b="-73875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94597" y="-401252"/>
            <a:ext cx="2079341" cy="2079341"/>
          </a:xfrm>
          <a:custGeom>
            <a:avLst/>
            <a:gdLst/>
            <a:ahLst/>
            <a:cxnLst/>
            <a:rect r="r" b="b" t="t" l="l"/>
            <a:pathLst>
              <a:path h="2079341" w="2079341">
                <a:moveTo>
                  <a:pt x="0" y="0"/>
                </a:moveTo>
                <a:lnTo>
                  <a:pt x="2079341" y="0"/>
                </a:lnTo>
                <a:lnTo>
                  <a:pt x="2079341" y="2079341"/>
                </a:lnTo>
                <a:lnTo>
                  <a:pt x="0" y="20793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2369146" y="-59047"/>
            <a:ext cx="1188792" cy="1460894"/>
          </a:xfrm>
          <a:custGeom>
            <a:avLst/>
            <a:gdLst/>
            <a:ahLst/>
            <a:cxnLst/>
            <a:rect r="r" b="b" t="t" l="l"/>
            <a:pathLst>
              <a:path h="1460894" w="1188792">
                <a:moveTo>
                  <a:pt x="0" y="0"/>
                </a:moveTo>
                <a:lnTo>
                  <a:pt x="1188792" y="0"/>
                </a:lnTo>
                <a:lnTo>
                  <a:pt x="1188792" y="1460894"/>
                </a:lnTo>
                <a:lnTo>
                  <a:pt x="0" y="14608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2280709" y="794982"/>
            <a:ext cx="3098613" cy="3462137"/>
          </a:xfrm>
          <a:custGeom>
            <a:avLst/>
            <a:gdLst/>
            <a:ahLst/>
            <a:cxnLst/>
            <a:rect r="r" b="b" t="t" l="l"/>
            <a:pathLst>
              <a:path h="3462137" w="3098613">
                <a:moveTo>
                  <a:pt x="0" y="0"/>
                </a:moveTo>
                <a:lnTo>
                  <a:pt x="3098612" y="0"/>
                </a:lnTo>
                <a:lnTo>
                  <a:pt x="3098612" y="3462137"/>
                </a:lnTo>
                <a:lnTo>
                  <a:pt x="0" y="34621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543777" y="8318498"/>
            <a:ext cx="1304742" cy="1482661"/>
          </a:xfrm>
          <a:custGeom>
            <a:avLst/>
            <a:gdLst/>
            <a:ahLst/>
            <a:cxnLst/>
            <a:rect r="r" b="b" t="t" l="l"/>
            <a:pathLst>
              <a:path h="1482661" w="1304742">
                <a:moveTo>
                  <a:pt x="0" y="0"/>
                </a:moveTo>
                <a:lnTo>
                  <a:pt x="1304742" y="0"/>
                </a:lnTo>
                <a:lnTo>
                  <a:pt x="1304742" y="1482662"/>
                </a:lnTo>
                <a:lnTo>
                  <a:pt x="0" y="148266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848269" y="4190444"/>
            <a:ext cx="10235748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Mengapa Gojek bisa menjadi perusahaan besar?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848269" y="5237969"/>
            <a:ext cx="10235748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Si</a:t>
            </a:r>
            <a:r>
              <a:rPr lang="en-US" b="true" sz="3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apa yang membuat ChatGPT?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848269" y="6285493"/>
            <a:ext cx="10235748" cy="10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Ba</a:t>
            </a:r>
            <a:r>
              <a:rPr lang="en-US" b="true" sz="3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gaimana seseorang bisa menghasilkan uang dari sebuah aplikasi?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98166" y="2028477"/>
            <a:ext cx="11252009" cy="821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FFFFFF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Kenapa Kita Belajar Technopreneur?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28700" y="3228532"/>
            <a:ext cx="11252009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Pernahkah kalian berpikir...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944689" y="8437679"/>
            <a:ext cx="11036471" cy="1181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30"/>
              </a:lnSpc>
            </a:pPr>
            <a:r>
              <a:rPr lang="en-US" sz="34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</a:t>
            </a:r>
            <a:r>
              <a:rPr lang="en-US" sz="34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mua berawal dari sebuah ide yang dipadukan dengan teknologi.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2666444"/>
            <a:ext cx="10007791" cy="0"/>
          </a:xfrm>
          <a:prstGeom prst="line">
            <a:avLst/>
          </a:prstGeom>
          <a:ln cap="rnd" w="571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4053867" y="-1127874"/>
            <a:ext cx="3167381" cy="3374041"/>
          </a:xfrm>
          <a:custGeom>
            <a:avLst/>
            <a:gdLst/>
            <a:ahLst/>
            <a:cxnLst/>
            <a:rect r="r" b="b" t="t" l="l"/>
            <a:pathLst>
              <a:path h="3374041" w="3167381">
                <a:moveTo>
                  <a:pt x="0" y="0"/>
                </a:moveTo>
                <a:lnTo>
                  <a:pt x="3167381" y="0"/>
                </a:lnTo>
                <a:lnTo>
                  <a:pt x="3167381" y="3374041"/>
                </a:lnTo>
                <a:lnTo>
                  <a:pt x="0" y="33740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94597" y="-401252"/>
            <a:ext cx="2079341" cy="2079341"/>
          </a:xfrm>
          <a:custGeom>
            <a:avLst/>
            <a:gdLst/>
            <a:ahLst/>
            <a:cxnLst/>
            <a:rect r="r" b="b" t="t" l="l"/>
            <a:pathLst>
              <a:path h="2079341" w="2079341">
                <a:moveTo>
                  <a:pt x="0" y="0"/>
                </a:moveTo>
                <a:lnTo>
                  <a:pt x="2079341" y="0"/>
                </a:lnTo>
                <a:lnTo>
                  <a:pt x="2079341" y="2079341"/>
                </a:lnTo>
                <a:lnTo>
                  <a:pt x="0" y="2079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69146" y="-59047"/>
            <a:ext cx="1188792" cy="1460894"/>
          </a:xfrm>
          <a:custGeom>
            <a:avLst/>
            <a:gdLst/>
            <a:ahLst/>
            <a:cxnLst/>
            <a:rect r="r" b="b" t="t" l="l"/>
            <a:pathLst>
              <a:path h="1460894" w="1188792">
                <a:moveTo>
                  <a:pt x="0" y="0"/>
                </a:moveTo>
                <a:lnTo>
                  <a:pt x="1188792" y="0"/>
                </a:lnTo>
                <a:lnTo>
                  <a:pt x="1188792" y="1460894"/>
                </a:lnTo>
                <a:lnTo>
                  <a:pt x="0" y="1460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996480" y="3309627"/>
            <a:ext cx="2212776" cy="2212776"/>
          </a:xfrm>
          <a:custGeom>
            <a:avLst/>
            <a:gdLst/>
            <a:ahLst/>
            <a:cxnLst/>
            <a:rect r="r" b="b" t="t" l="l"/>
            <a:pathLst>
              <a:path h="2212776" w="2212776">
                <a:moveTo>
                  <a:pt x="0" y="0"/>
                </a:moveTo>
                <a:lnTo>
                  <a:pt x="2212775" y="0"/>
                </a:lnTo>
                <a:lnTo>
                  <a:pt x="2212775" y="2212775"/>
                </a:lnTo>
                <a:lnTo>
                  <a:pt x="0" y="2212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83883" y="3355868"/>
            <a:ext cx="2393960" cy="2166534"/>
          </a:xfrm>
          <a:custGeom>
            <a:avLst/>
            <a:gdLst/>
            <a:ahLst/>
            <a:cxnLst/>
            <a:rect r="r" b="b" t="t" l="l"/>
            <a:pathLst>
              <a:path h="2166534" w="2393960">
                <a:moveTo>
                  <a:pt x="0" y="0"/>
                </a:moveTo>
                <a:lnTo>
                  <a:pt x="2393960" y="0"/>
                </a:lnTo>
                <a:lnTo>
                  <a:pt x="2393960" y="2166534"/>
                </a:lnTo>
                <a:lnTo>
                  <a:pt x="0" y="21665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115668" y="4217254"/>
            <a:ext cx="1178247" cy="1178247"/>
          </a:xfrm>
          <a:custGeom>
            <a:avLst/>
            <a:gdLst/>
            <a:ahLst/>
            <a:cxnLst/>
            <a:rect r="r" b="b" t="t" l="l"/>
            <a:pathLst>
              <a:path h="1178247" w="1178247">
                <a:moveTo>
                  <a:pt x="0" y="0"/>
                </a:moveTo>
                <a:lnTo>
                  <a:pt x="1178247" y="0"/>
                </a:lnTo>
                <a:lnTo>
                  <a:pt x="1178247" y="1178247"/>
                </a:lnTo>
                <a:lnTo>
                  <a:pt x="0" y="1178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544545" y="4478918"/>
            <a:ext cx="1121353" cy="599924"/>
          </a:xfrm>
          <a:custGeom>
            <a:avLst/>
            <a:gdLst/>
            <a:ahLst/>
            <a:cxnLst/>
            <a:rect r="r" b="b" t="t" l="l"/>
            <a:pathLst>
              <a:path h="599924" w="1121353">
                <a:moveTo>
                  <a:pt x="0" y="0"/>
                </a:moveTo>
                <a:lnTo>
                  <a:pt x="1121353" y="0"/>
                </a:lnTo>
                <a:lnTo>
                  <a:pt x="1121353" y="599924"/>
                </a:lnTo>
                <a:lnTo>
                  <a:pt x="0" y="5999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66714" y="2884555"/>
            <a:ext cx="5378667" cy="3361667"/>
          </a:xfrm>
          <a:custGeom>
            <a:avLst/>
            <a:gdLst/>
            <a:ahLst/>
            <a:cxnLst/>
            <a:rect r="r" b="b" t="t" l="l"/>
            <a:pathLst>
              <a:path h="3361667" w="5378667">
                <a:moveTo>
                  <a:pt x="0" y="0"/>
                </a:moveTo>
                <a:lnTo>
                  <a:pt x="5378667" y="0"/>
                </a:lnTo>
                <a:lnTo>
                  <a:pt x="5378667" y="3361667"/>
                </a:lnTo>
                <a:lnTo>
                  <a:pt x="0" y="336166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369146" y="7521656"/>
            <a:ext cx="1601504" cy="1449361"/>
          </a:xfrm>
          <a:custGeom>
            <a:avLst/>
            <a:gdLst/>
            <a:ahLst/>
            <a:cxnLst/>
            <a:rect r="r" b="b" t="t" l="l"/>
            <a:pathLst>
              <a:path h="1449361" w="1601504">
                <a:moveTo>
                  <a:pt x="0" y="0"/>
                </a:moveTo>
                <a:lnTo>
                  <a:pt x="1601504" y="0"/>
                </a:lnTo>
                <a:lnTo>
                  <a:pt x="1601504" y="1449361"/>
                </a:lnTo>
                <a:lnTo>
                  <a:pt x="0" y="144936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232389" y="7442663"/>
            <a:ext cx="1326061" cy="1607347"/>
          </a:xfrm>
          <a:custGeom>
            <a:avLst/>
            <a:gdLst/>
            <a:ahLst/>
            <a:cxnLst/>
            <a:rect r="r" b="b" t="t" l="l"/>
            <a:pathLst>
              <a:path h="1607347" w="1326061">
                <a:moveTo>
                  <a:pt x="0" y="0"/>
                </a:moveTo>
                <a:lnTo>
                  <a:pt x="1326061" y="0"/>
                </a:lnTo>
                <a:lnTo>
                  <a:pt x="1326061" y="1607347"/>
                </a:lnTo>
                <a:lnTo>
                  <a:pt x="0" y="160734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218035" y="7493741"/>
            <a:ext cx="1271886" cy="1505190"/>
          </a:xfrm>
          <a:custGeom>
            <a:avLst/>
            <a:gdLst/>
            <a:ahLst/>
            <a:cxnLst/>
            <a:rect r="r" b="b" t="t" l="l"/>
            <a:pathLst>
              <a:path h="1505190" w="1271886">
                <a:moveTo>
                  <a:pt x="0" y="0"/>
                </a:moveTo>
                <a:lnTo>
                  <a:pt x="1271886" y="0"/>
                </a:lnTo>
                <a:lnTo>
                  <a:pt x="1271886" y="1505191"/>
                </a:lnTo>
                <a:lnTo>
                  <a:pt x="0" y="150519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876680" y="7376010"/>
            <a:ext cx="1531774" cy="1740652"/>
          </a:xfrm>
          <a:custGeom>
            <a:avLst/>
            <a:gdLst/>
            <a:ahLst/>
            <a:cxnLst/>
            <a:rect r="r" b="b" t="t" l="l"/>
            <a:pathLst>
              <a:path h="1740652" w="1531774">
                <a:moveTo>
                  <a:pt x="0" y="0"/>
                </a:moveTo>
                <a:lnTo>
                  <a:pt x="1531774" y="0"/>
                </a:lnTo>
                <a:lnTo>
                  <a:pt x="1531774" y="1740653"/>
                </a:lnTo>
                <a:lnTo>
                  <a:pt x="0" y="17406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737307" y="7657862"/>
            <a:ext cx="1639415" cy="1401700"/>
          </a:xfrm>
          <a:custGeom>
            <a:avLst/>
            <a:gdLst/>
            <a:ahLst/>
            <a:cxnLst/>
            <a:rect r="r" b="b" t="t" l="l"/>
            <a:pathLst>
              <a:path h="1401700" w="1639415">
                <a:moveTo>
                  <a:pt x="0" y="0"/>
                </a:moveTo>
                <a:lnTo>
                  <a:pt x="1639415" y="0"/>
                </a:lnTo>
                <a:lnTo>
                  <a:pt x="1639415" y="1401700"/>
                </a:lnTo>
                <a:lnTo>
                  <a:pt x="0" y="14017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594940" y="6880848"/>
            <a:ext cx="1940212" cy="737281"/>
          </a:xfrm>
          <a:custGeom>
            <a:avLst/>
            <a:gdLst/>
            <a:ahLst/>
            <a:cxnLst/>
            <a:rect r="r" b="b" t="t" l="l"/>
            <a:pathLst>
              <a:path h="737281" w="1940212">
                <a:moveTo>
                  <a:pt x="0" y="0"/>
                </a:moveTo>
                <a:lnTo>
                  <a:pt x="1940212" y="0"/>
                </a:lnTo>
                <a:lnTo>
                  <a:pt x="1940212" y="737281"/>
                </a:lnTo>
                <a:lnTo>
                  <a:pt x="0" y="73728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8700" y="1687158"/>
            <a:ext cx="10007791" cy="821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Apa i</a:t>
            </a:r>
            <a:r>
              <a:rPr lang="en-US" sz="4800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tu Technopreneur?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09954" y="5591278"/>
            <a:ext cx="2353588" cy="560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63"/>
              </a:lnSpc>
            </a:pPr>
            <a:r>
              <a:rPr lang="en-US" sz="3331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Technology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167678" y="5591278"/>
            <a:ext cx="3870379" cy="560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63"/>
              </a:lnSpc>
            </a:pPr>
            <a:r>
              <a:rPr lang="en-US" sz="3331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Entrepreneurship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863787" y="3347765"/>
            <a:ext cx="7357460" cy="2471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47"/>
              </a:lnSpc>
            </a:pPr>
            <a:r>
              <a:rPr lang="en-US" sz="2819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Technopreneur adalah seseorang yang menciptakan solusi menggunakan teknologi dan mengembangkannya menjadi produk atau bisnis yang bermanfaat.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369146" y="9018642"/>
            <a:ext cx="2353588" cy="560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63"/>
              </a:lnSpc>
            </a:pPr>
            <a:r>
              <a:rPr lang="en-US" sz="3331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Masalah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562627" y="9018642"/>
            <a:ext cx="715196" cy="560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63"/>
              </a:lnSpc>
            </a:pPr>
            <a:r>
              <a:rPr lang="en-US" sz="3331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Ide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75906" y="9018642"/>
            <a:ext cx="2353588" cy="560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63"/>
              </a:lnSpc>
            </a:pPr>
            <a:r>
              <a:rPr lang="en-US" sz="3331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Teknologi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920044" y="9018642"/>
            <a:ext cx="1534586" cy="560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63"/>
              </a:lnSpc>
            </a:pPr>
            <a:r>
              <a:rPr lang="en-US" sz="3331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Produk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082054" y="9018642"/>
            <a:ext cx="1361343" cy="560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63"/>
              </a:lnSpc>
            </a:pPr>
            <a:r>
              <a:rPr lang="en-US" sz="3331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Bisnis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6277823" y="6880848"/>
            <a:ext cx="1940212" cy="737281"/>
          </a:xfrm>
          <a:custGeom>
            <a:avLst/>
            <a:gdLst/>
            <a:ahLst/>
            <a:cxnLst/>
            <a:rect r="r" b="b" t="t" l="l"/>
            <a:pathLst>
              <a:path h="737281" w="1940212">
                <a:moveTo>
                  <a:pt x="0" y="0"/>
                </a:moveTo>
                <a:lnTo>
                  <a:pt x="1940212" y="0"/>
                </a:lnTo>
                <a:lnTo>
                  <a:pt x="1940212" y="737281"/>
                </a:lnTo>
                <a:lnTo>
                  <a:pt x="0" y="73728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361814" y="6817722"/>
            <a:ext cx="1940212" cy="737281"/>
          </a:xfrm>
          <a:custGeom>
            <a:avLst/>
            <a:gdLst/>
            <a:ahLst/>
            <a:cxnLst/>
            <a:rect r="r" b="b" t="t" l="l"/>
            <a:pathLst>
              <a:path h="737281" w="1940212">
                <a:moveTo>
                  <a:pt x="0" y="0"/>
                </a:moveTo>
                <a:lnTo>
                  <a:pt x="1940212" y="0"/>
                </a:lnTo>
                <a:lnTo>
                  <a:pt x="1940212" y="737280"/>
                </a:lnTo>
                <a:lnTo>
                  <a:pt x="0" y="73728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044698" y="6817722"/>
            <a:ext cx="1940212" cy="737281"/>
          </a:xfrm>
          <a:custGeom>
            <a:avLst/>
            <a:gdLst/>
            <a:ahLst/>
            <a:cxnLst/>
            <a:rect r="r" b="b" t="t" l="l"/>
            <a:pathLst>
              <a:path h="737281" w="1940212">
                <a:moveTo>
                  <a:pt x="0" y="0"/>
                </a:moveTo>
                <a:lnTo>
                  <a:pt x="1940212" y="0"/>
                </a:lnTo>
                <a:lnTo>
                  <a:pt x="1940212" y="737280"/>
                </a:lnTo>
                <a:lnTo>
                  <a:pt x="0" y="73728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143746" y="2499814"/>
            <a:ext cx="10007791" cy="0"/>
          </a:xfrm>
          <a:prstGeom prst="line">
            <a:avLst/>
          </a:prstGeom>
          <a:ln cap="rnd" w="571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4743" y="2700072"/>
            <a:ext cx="6541454" cy="9443043"/>
          </a:xfrm>
          <a:custGeom>
            <a:avLst/>
            <a:gdLst/>
            <a:ahLst/>
            <a:cxnLst/>
            <a:rect r="r" b="b" t="t" l="l"/>
            <a:pathLst>
              <a:path h="9443043" w="6541454">
                <a:moveTo>
                  <a:pt x="6541454" y="0"/>
                </a:moveTo>
                <a:lnTo>
                  <a:pt x="0" y="0"/>
                </a:lnTo>
                <a:lnTo>
                  <a:pt x="0" y="9443043"/>
                </a:lnTo>
                <a:lnTo>
                  <a:pt x="6541454" y="9443043"/>
                </a:lnTo>
                <a:lnTo>
                  <a:pt x="6541454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637689" y="-1418981"/>
            <a:ext cx="4156364" cy="4114800"/>
          </a:xfrm>
          <a:custGeom>
            <a:avLst/>
            <a:gdLst/>
            <a:ahLst/>
            <a:cxnLst/>
            <a:rect r="r" b="b" t="t" l="l"/>
            <a:pathLst>
              <a:path h="4114800" w="4156364">
                <a:moveTo>
                  <a:pt x="0" y="0"/>
                </a:moveTo>
                <a:lnTo>
                  <a:pt x="4156364" y="0"/>
                </a:lnTo>
                <a:lnTo>
                  <a:pt x="4156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582435" y="8638967"/>
            <a:ext cx="1868688" cy="1858495"/>
          </a:xfrm>
          <a:custGeom>
            <a:avLst/>
            <a:gdLst/>
            <a:ahLst/>
            <a:cxnLst/>
            <a:rect r="r" b="b" t="t" l="l"/>
            <a:pathLst>
              <a:path h="1858495" w="1868688">
                <a:moveTo>
                  <a:pt x="0" y="0"/>
                </a:moveTo>
                <a:lnTo>
                  <a:pt x="1868688" y="0"/>
                </a:lnTo>
                <a:lnTo>
                  <a:pt x="1868688" y="1858496"/>
                </a:lnTo>
                <a:lnTo>
                  <a:pt x="0" y="1858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94597" y="-401252"/>
            <a:ext cx="2079341" cy="2079341"/>
          </a:xfrm>
          <a:custGeom>
            <a:avLst/>
            <a:gdLst/>
            <a:ahLst/>
            <a:cxnLst/>
            <a:rect r="r" b="b" t="t" l="l"/>
            <a:pathLst>
              <a:path h="2079341" w="2079341">
                <a:moveTo>
                  <a:pt x="0" y="0"/>
                </a:moveTo>
                <a:lnTo>
                  <a:pt x="2079341" y="0"/>
                </a:lnTo>
                <a:lnTo>
                  <a:pt x="2079341" y="2079341"/>
                </a:lnTo>
                <a:lnTo>
                  <a:pt x="0" y="20793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369146" y="-59047"/>
            <a:ext cx="1188792" cy="1460894"/>
          </a:xfrm>
          <a:custGeom>
            <a:avLst/>
            <a:gdLst/>
            <a:ahLst/>
            <a:cxnLst/>
            <a:rect r="r" b="b" t="t" l="l"/>
            <a:pathLst>
              <a:path h="1460894" w="1188792">
                <a:moveTo>
                  <a:pt x="0" y="0"/>
                </a:moveTo>
                <a:lnTo>
                  <a:pt x="1188792" y="0"/>
                </a:lnTo>
                <a:lnTo>
                  <a:pt x="1188792" y="1460894"/>
                </a:lnTo>
                <a:lnTo>
                  <a:pt x="0" y="14608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022652" y="2987125"/>
            <a:ext cx="2376302" cy="1584201"/>
          </a:xfrm>
          <a:custGeom>
            <a:avLst/>
            <a:gdLst/>
            <a:ahLst/>
            <a:cxnLst/>
            <a:rect r="r" b="b" t="t" l="l"/>
            <a:pathLst>
              <a:path h="1584201" w="2376302">
                <a:moveTo>
                  <a:pt x="0" y="0"/>
                </a:moveTo>
                <a:lnTo>
                  <a:pt x="2376303" y="0"/>
                </a:lnTo>
                <a:lnTo>
                  <a:pt x="2376303" y="1584201"/>
                </a:lnTo>
                <a:lnTo>
                  <a:pt x="0" y="15842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768690" y="4848476"/>
            <a:ext cx="1076959" cy="1282094"/>
          </a:xfrm>
          <a:custGeom>
            <a:avLst/>
            <a:gdLst/>
            <a:ahLst/>
            <a:cxnLst/>
            <a:rect r="r" b="b" t="t" l="l"/>
            <a:pathLst>
              <a:path h="1282094" w="1076959">
                <a:moveTo>
                  <a:pt x="0" y="0"/>
                </a:moveTo>
                <a:lnTo>
                  <a:pt x="1076959" y="0"/>
                </a:lnTo>
                <a:lnTo>
                  <a:pt x="1076959" y="1282095"/>
                </a:lnTo>
                <a:lnTo>
                  <a:pt x="0" y="12820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244926" y="6587771"/>
            <a:ext cx="2154028" cy="1367303"/>
          </a:xfrm>
          <a:custGeom>
            <a:avLst/>
            <a:gdLst/>
            <a:ahLst/>
            <a:cxnLst/>
            <a:rect r="r" b="b" t="t" l="l"/>
            <a:pathLst>
              <a:path h="1367303" w="2154028">
                <a:moveTo>
                  <a:pt x="0" y="0"/>
                </a:moveTo>
                <a:lnTo>
                  <a:pt x="2154029" y="0"/>
                </a:lnTo>
                <a:lnTo>
                  <a:pt x="2154029" y="1367303"/>
                </a:lnTo>
                <a:lnTo>
                  <a:pt x="0" y="13673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118384" y="8166133"/>
            <a:ext cx="2280571" cy="1199675"/>
          </a:xfrm>
          <a:custGeom>
            <a:avLst/>
            <a:gdLst/>
            <a:ahLst/>
            <a:cxnLst/>
            <a:rect r="r" b="b" t="t" l="l"/>
            <a:pathLst>
              <a:path h="1199675" w="2280571">
                <a:moveTo>
                  <a:pt x="0" y="0"/>
                </a:moveTo>
                <a:lnTo>
                  <a:pt x="2280571" y="0"/>
                </a:lnTo>
                <a:lnTo>
                  <a:pt x="2280571" y="1199676"/>
                </a:lnTo>
                <a:lnTo>
                  <a:pt x="0" y="11996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495599" y="3288380"/>
            <a:ext cx="747252" cy="661318"/>
          </a:xfrm>
          <a:custGeom>
            <a:avLst/>
            <a:gdLst/>
            <a:ahLst/>
            <a:cxnLst/>
            <a:rect r="r" b="b" t="t" l="l"/>
            <a:pathLst>
              <a:path h="661318" w="747252">
                <a:moveTo>
                  <a:pt x="0" y="0"/>
                </a:moveTo>
                <a:lnTo>
                  <a:pt x="747252" y="0"/>
                </a:lnTo>
                <a:lnTo>
                  <a:pt x="747252" y="661318"/>
                </a:lnTo>
                <a:lnTo>
                  <a:pt x="0" y="6613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143746" y="1520528"/>
            <a:ext cx="10007791" cy="821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Contoh Technopreneur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709648" y="3323782"/>
            <a:ext cx="5263187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Mempermudah transportasi.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747748" y="5076825"/>
            <a:ext cx="5263187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Mempermudah jual beli.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747748" y="6747585"/>
            <a:ext cx="5263187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Mempermudah belajar.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747748" y="8332935"/>
            <a:ext cx="5263187" cy="10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Membantu mencari informasi dan belajar.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9495599" y="5041422"/>
            <a:ext cx="747252" cy="661318"/>
          </a:xfrm>
          <a:custGeom>
            <a:avLst/>
            <a:gdLst/>
            <a:ahLst/>
            <a:cxnLst/>
            <a:rect r="r" b="b" t="t" l="l"/>
            <a:pathLst>
              <a:path h="661318" w="747252">
                <a:moveTo>
                  <a:pt x="0" y="0"/>
                </a:moveTo>
                <a:lnTo>
                  <a:pt x="747252" y="0"/>
                </a:lnTo>
                <a:lnTo>
                  <a:pt x="747252" y="661318"/>
                </a:lnTo>
                <a:lnTo>
                  <a:pt x="0" y="6613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495599" y="6747893"/>
            <a:ext cx="747252" cy="661318"/>
          </a:xfrm>
          <a:custGeom>
            <a:avLst/>
            <a:gdLst/>
            <a:ahLst/>
            <a:cxnLst/>
            <a:rect r="r" b="b" t="t" l="l"/>
            <a:pathLst>
              <a:path h="661318" w="747252">
                <a:moveTo>
                  <a:pt x="0" y="0"/>
                </a:moveTo>
                <a:lnTo>
                  <a:pt x="747252" y="0"/>
                </a:lnTo>
                <a:lnTo>
                  <a:pt x="747252" y="661319"/>
                </a:lnTo>
                <a:lnTo>
                  <a:pt x="0" y="66131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495599" y="8500936"/>
            <a:ext cx="747252" cy="661318"/>
          </a:xfrm>
          <a:custGeom>
            <a:avLst/>
            <a:gdLst/>
            <a:ahLst/>
            <a:cxnLst/>
            <a:rect r="r" b="b" t="t" l="l"/>
            <a:pathLst>
              <a:path h="661318" w="747252">
                <a:moveTo>
                  <a:pt x="0" y="0"/>
                </a:moveTo>
                <a:lnTo>
                  <a:pt x="747252" y="0"/>
                </a:lnTo>
                <a:lnTo>
                  <a:pt x="747252" y="661318"/>
                </a:lnTo>
                <a:lnTo>
                  <a:pt x="0" y="6613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85B8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39724" y="3256312"/>
            <a:ext cx="4441751" cy="0"/>
          </a:xfrm>
          <a:prstGeom prst="line">
            <a:avLst/>
          </a:prstGeom>
          <a:ln cap="rnd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539724" y="3787493"/>
            <a:ext cx="504764" cy="50476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39724" y="4835017"/>
            <a:ext cx="504764" cy="504764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39724" y="5882542"/>
            <a:ext cx="504764" cy="504764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39724" y="6930066"/>
            <a:ext cx="504764" cy="504764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39724" y="7977590"/>
            <a:ext cx="504764" cy="504764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A65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41267" lIns="41267" bIns="41267" rIns="41267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true" flipV="false" rot="0">
            <a:off x="682336" y="3860726"/>
            <a:ext cx="219539" cy="358299"/>
          </a:xfrm>
          <a:custGeom>
            <a:avLst/>
            <a:gdLst/>
            <a:ahLst/>
            <a:cxnLst/>
            <a:rect r="r" b="b" t="t" l="l"/>
            <a:pathLst>
              <a:path h="358299" w="219539">
                <a:moveTo>
                  <a:pt x="219540" y="0"/>
                </a:moveTo>
                <a:lnTo>
                  <a:pt x="0" y="0"/>
                </a:lnTo>
                <a:lnTo>
                  <a:pt x="0" y="358299"/>
                </a:lnTo>
                <a:lnTo>
                  <a:pt x="219540" y="358299"/>
                </a:lnTo>
                <a:lnTo>
                  <a:pt x="21954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0">
            <a:off x="682336" y="4908250"/>
            <a:ext cx="219539" cy="358299"/>
          </a:xfrm>
          <a:custGeom>
            <a:avLst/>
            <a:gdLst/>
            <a:ahLst/>
            <a:cxnLst/>
            <a:rect r="r" b="b" t="t" l="l"/>
            <a:pathLst>
              <a:path h="358299" w="219539">
                <a:moveTo>
                  <a:pt x="219540" y="0"/>
                </a:moveTo>
                <a:lnTo>
                  <a:pt x="0" y="0"/>
                </a:lnTo>
                <a:lnTo>
                  <a:pt x="0" y="358299"/>
                </a:lnTo>
                <a:lnTo>
                  <a:pt x="219540" y="358299"/>
                </a:lnTo>
                <a:lnTo>
                  <a:pt x="21954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682336" y="5955774"/>
            <a:ext cx="219539" cy="358299"/>
          </a:xfrm>
          <a:custGeom>
            <a:avLst/>
            <a:gdLst/>
            <a:ahLst/>
            <a:cxnLst/>
            <a:rect r="r" b="b" t="t" l="l"/>
            <a:pathLst>
              <a:path h="358299" w="219539">
                <a:moveTo>
                  <a:pt x="219540" y="0"/>
                </a:moveTo>
                <a:lnTo>
                  <a:pt x="0" y="0"/>
                </a:lnTo>
                <a:lnTo>
                  <a:pt x="0" y="358299"/>
                </a:lnTo>
                <a:lnTo>
                  <a:pt x="219540" y="358299"/>
                </a:lnTo>
                <a:lnTo>
                  <a:pt x="21954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682336" y="7003298"/>
            <a:ext cx="219539" cy="358299"/>
          </a:xfrm>
          <a:custGeom>
            <a:avLst/>
            <a:gdLst/>
            <a:ahLst/>
            <a:cxnLst/>
            <a:rect r="r" b="b" t="t" l="l"/>
            <a:pathLst>
              <a:path h="358299" w="219539">
                <a:moveTo>
                  <a:pt x="219540" y="0"/>
                </a:moveTo>
                <a:lnTo>
                  <a:pt x="0" y="0"/>
                </a:lnTo>
                <a:lnTo>
                  <a:pt x="0" y="358299"/>
                </a:lnTo>
                <a:lnTo>
                  <a:pt x="219540" y="358299"/>
                </a:lnTo>
                <a:lnTo>
                  <a:pt x="21954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0">
            <a:off x="682336" y="8050822"/>
            <a:ext cx="219539" cy="358299"/>
          </a:xfrm>
          <a:custGeom>
            <a:avLst/>
            <a:gdLst/>
            <a:ahLst/>
            <a:cxnLst/>
            <a:rect r="r" b="b" t="t" l="l"/>
            <a:pathLst>
              <a:path h="358299" w="219539">
                <a:moveTo>
                  <a:pt x="219540" y="0"/>
                </a:moveTo>
                <a:lnTo>
                  <a:pt x="0" y="0"/>
                </a:lnTo>
                <a:lnTo>
                  <a:pt x="0" y="358299"/>
                </a:lnTo>
                <a:lnTo>
                  <a:pt x="219540" y="358299"/>
                </a:lnTo>
                <a:lnTo>
                  <a:pt x="21954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0">
            <a:off x="12526849" y="313195"/>
            <a:ext cx="3472665" cy="2639225"/>
          </a:xfrm>
          <a:custGeom>
            <a:avLst/>
            <a:gdLst/>
            <a:ahLst/>
            <a:cxnLst/>
            <a:rect r="r" b="b" t="t" l="l"/>
            <a:pathLst>
              <a:path h="2639225" w="3472665">
                <a:moveTo>
                  <a:pt x="3472665" y="0"/>
                </a:moveTo>
                <a:lnTo>
                  <a:pt x="0" y="0"/>
                </a:lnTo>
                <a:lnTo>
                  <a:pt x="0" y="2639225"/>
                </a:lnTo>
                <a:lnTo>
                  <a:pt x="3472665" y="2639225"/>
                </a:lnTo>
                <a:lnTo>
                  <a:pt x="3472665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1968379" y="2837294"/>
            <a:ext cx="7674201" cy="7492811"/>
          </a:xfrm>
          <a:custGeom>
            <a:avLst/>
            <a:gdLst/>
            <a:ahLst/>
            <a:cxnLst/>
            <a:rect r="r" b="b" t="t" l="l"/>
            <a:pathLst>
              <a:path h="7492811" w="7674201">
                <a:moveTo>
                  <a:pt x="0" y="0"/>
                </a:moveTo>
                <a:lnTo>
                  <a:pt x="7674201" y="0"/>
                </a:lnTo>
                <a:lnTo>
                  <a:pt x="7674201" y="7492811"/>
                </a:lnTo>
                <a:lnTo>
                  <a:pt x="0" y="74928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470822" y="1537558"/>
            <a:ext cx="8525594" cy="1668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FFFFFF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Mi</a:t>
            </a:r>
            <a:r>
              <a:rPr lang="en-US" sz="4800" b="true">
                <a:solidFill>
                  <a:srgbClr val="FFFFFF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ndset Seorang Technopreneur</a:t>
            </a:r>
          </a:p>
        </p:txBody>
      </p:sp>
      <p:sp>
        <p:nvSpPr>
          <p:cNvPr name="Freeform 26" id="26"/>
          <p:cNvSpPr/>
          <p:nvPr/>
        </p:nvSpPr>
        <p:spPr>
          <a:xfrm flipH="false" flipV="true" rot="0">
            <a:off x="-324237" y="8675816"/>
            <a:ext cx="4345012" cy="2192421"/>
          </a:xfrm>
          <a:custGeom>
            <a:avLst/>
            <a:gdLst/>
            <a:ahLst/>
            <a:cxnLst/>
            <a:rect r="r" b="b" t="t" l="l"/>
            <a:pathLst>
              <a:path h="2192421" w="4345012">
                <a:moveTo>
                  <a:pt x="0" y="2192421"/>
                </a:moveTo>
                <a:lnTo>
                  <a:pt x="4345012" y="2192421"/>
                </a:lnTo>
                <a:lnTo>
                  <a:pt x="4345012" y="0"/>
                </a:lnTo>
                <a:lnTo>
                  <a:pt x="0" y="0"/>
                </a:lnTo>
                <a:lnTo>
                  <a:pt x="0" y="219242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94597" y="-401252"/>
            <a:ext cx="2079341" cy="2079341"/>
          </a:xfrm>
          <a:custGeom>
            <a:avLst/>
            <a:gdLst/>
            <a:ahLst/>
            <a:cxnLst/>
            <a:rect r="r" b="b" t="t" l="l"/>
            <a:pathLst>
              <a:path h="2079341" w="2079341">
                <a:moveTo>
                  <a:pt x="0" y="0"/>
                </a:moveTo>
                <a:lnTo>
                  <a:pt x="2079341" y="0"/>
                </a:lnTo>
                <a:lnTo>
                  <a:pt x="2079341" y="2079341"/>
                </a:lnTo>
                <a:lnTo>
                  <a:pt x="0" y="20793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2369146" y="-59047"/>
            <a:ext cx="1188792" cy="1460894"/>
          </a:xfrm>
          <a:custGeom>
            <a:avLst/>
            <a:gdLst/>
            <a:ahLst/>
            <a:cxnLst/>
            <a:rect r="r" b="b" t="t" l="l"/>
            <a:pathLst>
              <a:path h="1460894" w="1188792">
                <a:moveTo>
                  <a:pt x="0" y="0"/>
                </a:moveTo>
                <a:lnTo>
                  <a:pt x="1188792" y="0"/>
                </a:lnTo>
                <a:lnTo>
                  <a:pt x="1188792" y="1460894"/>
                </a:lnTo>
                <a:lnTo>
                  <a:pt x="0" y="14608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894276" y="2016202"/>
            <a:ext cx="4204281" cy="8210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true">
                <a:solidFill>
                  <a:srgbClr val="FFFFFF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Analisis Swot</a:t>
            </a:r>
          </a:p>
        </p:txBody>
      </p:sp>
      <p:sp>
        <p:nvSpPr>
          <p:cNvPr name="AutoShape 30" id="30"/>
          <p:cNvSpPr/>
          <p:nvPr/>
        </p:nvSpPr>
        <p:spPr>
          <a:xfrm>
            <a:off x="6517491" y="3227737"/>
            <a:ext cx="4441751" cy="0"/>
          </a:xfrm>
          <a:prstGeom prst="line">
            <a:avLst/>
          </a:prstGeom>
          <a:ln cap="rnd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aphicFrame>
        <p:nvGraphicFramePr>
          <p:cNvPr name="Table 31" id="31"/>
          <p:cNvGraphicFramePr>
            <a:graphicFrameLocks noGrp="true"/>
          </p:cNvGraphicFramePr>
          <p:nvPr/>
        </p:nvGraphicFramePr>
        <p:xfrm>
          <a:off x="5839725" y="3505429"/>
          <a:ext cx="5860898" cy="5170387"/>
        </p:xfrm>
        <a:graphic>
          <a:graphicData uri="http://schemas.openxmlformats.org/drawingml/2006/table">
            <a:tbl>
              <a:tblPr/>
              <a:tblGrid>
                <a:gridCol w="2979260"/>
                <a:gridCol w="2881638"/>
              </a:tblGrid>
              <a:tr h="143915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💪 Strength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Kelebihan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374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⚠️ Weakness 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Kekurangan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374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🚀 Opportunity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Peluang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374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⚡ Threat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Tantangan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32" id="32"/>
          <p:cNvSpPr txBox="true"/>
          <p:nvPr/>
        </p:nvSpPr>
        <p:spPr>
          <a:xfrm rot="0">
            <a:off x="1373827" y="3661788"/>
            <a:ext cx="1387308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Kreatif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73827" y="4792143"/>
            <a:ext cx="1387308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Inovatif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373827" y="5815867"/>
            <a:ext cx="2788233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Problem Solver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373827" y="6863391"/>
            <a:ext cx="2992075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Berani Mencoba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373827" y="7984147"/>
            <a:ext cx="3283944" cy="523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Mau Terus Belajar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9533412" y="2862691"/>
            <a:ext cx="7159058" cy="0"/>
          </a:xfrm>
          <a:prstGeom prst="line">
            <a:avLst/>
          </a:prstGeom>
          <a:ln cap="rnd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94597" y="-401252"/>
            <a:ext cx="2079341" cy="2079341"/>
          </a:xfrm>
          <a:custGeom>
            <a:avLst/>
            <a:gdLst/>
            <a:ahLst/>
            <a:cxnLst/>
            <a:rect r="r" b="b" t="t" l="l"/>
            <a:pathLst>
              <a:path h="2079341" w="2079341">
                <a:moveTo>
                  <a:pt x="0" y="0"/>
                </a:moveTo>
                <a:lnTo>
                  <a:pt x="2079341" y="0"/>
                </a:lnTo>
                <a:lnTo>
                  <a:pt x="2079341" y="2079341"/>
                </a:lnTo>
                <a:lnTo>
                  <a:pt x="0" y="2079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69146" y="-59047"/>
            <a:ext cx="1188792" cy="1460894"/>
          </a:xfrm>
          <a:custGeom>
            <a:avLst/>
            <a:gdLst/>
            <a:ahLst/>
            <a:cxnLst/>
            <a:rect r="r" b="b" t="t" l="l"/>
            <a:pathLst>
              <a:path h="1460894" w="1188792">
                <a:moveTo>
                  <a:pt x="0" y="0"/>
                </a:moveTo>
                <a:lnTo>
                  <a:pt x="1188792" y="0"/>
                </a:lnTo>
                <a:lnTo>
                  <a:pt x="1188792" y="1460894"/>
                </a:lnTo>
                <a:lnTo>
                  <a:pt x="0" y="1460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331947" y="2862691"/>
            <a:ext cx="7159058" cy="0"/>
          </a:xfrm>
          <a:prstGeom prst="line">
            <a:avLst/>
          </a:prstGeom>
          <a:ln cap="rnd" w="6667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6" id="6">
            <a:hlinkClick action="ppaction://media"/>
          </p:cNvPr>
          <p:cNvPicPr>
            <a:picLocks noChangeAspect="true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234268" y="3038904"/>
            <a:ext cx="4573583" cy="6953886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9533412" y="1753703"/>
            <a:ext cx="7159058" cy="929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33"/>
              </a:lnSpc>
            </a:pPr>
            <a:r>
              <a:rPr lang="en-US" sz="5452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Mi</a:t>
            </a:r>
            <a:r>
              <a:rPr lang="en-US" b="true" sz="5452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ni Challenge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963262" y="3685072"/>
            <a:ext cx="3604942" cy="382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b="true" sz="2200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Instruksi: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488651" y="2994312"/>
            <a:ext cx="9248581" cy="59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0"/>
              </a:lnSpc>
            </a:pPr>
            <a:r>
              <a:rPr lang="en-US" b="true" sz="3407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Sa</a:t>
            </a:r>
            <a:r>
              <a:rPr lang="en-US" b="true" sz="3407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atnya Berpikir Seperti Technopreneur!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158253" y="4445036"/>
            <a:ext cx="9866272" cy="4368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</a:pPr>
            <a:r>
              <a:rPr lang="en-US" sz="2742" b="true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Per orang, pikirkan:</a:t>
            </a:r>
          </a:p>
          <a:p>
            <a:pPr algn="l" marL="592058" indent="-296029" lvl="1">
              <a:lnSpc>
                <a:spcPts val="3839"/>
              </a:lnSpc>
              <a:buAutoNum type="arabicPeriod" startAt="1"/>
            </a:pPr>
            <a:r>
              <a:rPr lang="en-US" b="true" sz="2742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Masalah yang sering terjadi di sekolah.</a:t>
            </a:r>
          </a:p>
          <a:p>
            <a:pPr algn="l" marL="592058" indent="-296029" lvl="1">
              <a:lnSpc>
                <a:spcPts val="3839"/>
              </a:lnSpc>
              <a:buAutoNum type="arabicPeriod" startAt="1"/>
            </a:pPr>
            <a:r>
              <a:rPr lang="en-US" b="true" sz="2742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S</a:t>
            </a:r>
            <a:r>
              <a:rPr lang="en-US" b="true" sz="2742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olusi berbasis </a:t>
            </a:r>
            <a:r>
              <a:rPr lang="en-US" b="true" sz="2742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teknologi.</a:t>
            </a:r>
          </a:p>
          <a:p>
            <a:pPr algn="l" marL="592058" indent="-296029" lvl="1">
              <a:lnSpc>
                <a:spcPts val="3839"/>
              </a:lnSpc>
              <a:buAutoNum type="arabicPeriod" startAt="1"/>
            </a:pPr>
            <a:r>
              <a:rPr lang="en-US" b="true" sz="2742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Tentukan satu Strength dan satu Opportunity dari ide tersebut.</a:t>
            </a:r>
          </a:p>
          <a:p>
            <a:pPr algn="l" marL="0" indent="0" lvl="0">
              <a:lnSpc>
                <a:spcPts val="3839"/>
              </a:lnSpc>
            </a:pPr>
            <a:r>
              <a:rPr lang="en-US" b="true" sz="2742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Contoh:</a:t>
            </a:r>
          </a:p>
          <a:p>
            <a:pPr algn="l" marL="0" indent="0" lvl="0">
              <a:lnSpc>
                <a:spcPts val="3839"/>
              </a:lnSpc>
            </a:pPr>
            <a:r>
              <a:rPr lang="en-US" b="true" sz="2742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Masalah → Lampu kelas sering lupa dimatikan.</a:t>
            </a:r>
          </a:p>
          <a:p>
            <a:pPr algn="l">
              <a:lnSpc>
                <a:spcPts val="3839"/>
              </a:lnSpc>
            </a:pPr>
            <a:r>
              <a:rPr lang="en-US" b="true" sz="2742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Solusi → Lampu otomatis berbasis sensor.</a:t>
            </a:r>
          </a:p>
          <a:p>
            <a:pPr algn="ctr">
              <a:lnSpc>
                <a:spcPts val="383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31947" y="1753703"/>
            <a:ext cx="7159058" cy="929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33"/>
              </a:lnSpc>
            </a:pPr>
            <a:r>
              <a:rPr lang="en-US" sz="5452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Contoh Sederhana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54882" y="2147565"/>
            <a:ext cx="8733118" cy="8097982"/>
          </a:xfrm>
          <a:custGeom>
            <a:avLst/>
            <a:gdLst/>
            <a:ahLst/>
            <a:cxnLst/>
            <a:rect r="r" b="b" t="t" l="l"/>
            <a:pathLst>
              <a:path h="8097982" w="8733118">
                <a:moveTo>
                  <a:pt x="0" y="0"/>
                </a:moveTo>
                <a:lnTo>
                  <a:pt x="8733118" y="0"/>
                </a:lnTo>
                <a:lnTo>
                  <a:pt x="8733118" y="8097982"/>
                </a:lnTo>
                <a:lnTo>
                  <a:pt x="0" y="80979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16861" y="4020145"/>
            <a:ext cx="7901155" cy="1934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3"/>
              </a:lnSpc>
            </a:pPr>
            <a:r>
              <a:rPr lang="en-US" sz="3956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M</a:t>
            </a:r>
            <a:r>
              <a:rPr lang="en-US" sz="3956" b="true">
                <a:solidFill>
                  <a:srgbClr val="000000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embuat Papan Reklame Digital menggunakan Arduino Uno dan LCD I2C.</a:t>
            </a:r>
          </a:p>
        </p:txBody>
      </p:sp>
      <p:sp>
        <p:nvSpPr>
          <p:cNvPr name="AutoShape 4" id="4"/>
          <p:cNvSpPr/>
          <p:nvPr/>
        </p:nvSpPr>
        <p:spPr>
          <a:xfrm>
            <a:off x="961199" y="3177441"/>
            <a:ext cx="8492479" cy="0"/>
          </a:xfrm>
          <a:prstGeom prst="line">
            <a:avLst/>
          </a:prstGeom>
          <a:ln cap="rnd" w="571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747218" y="2367010"/>
            <a:ext cx="6808092" cy="728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88"/>
              </a:lnSpc>
            </a:pPr>
            <a:r>
              <a:rPr lang="en-US" sz="4277" b="true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Next Meet Belajar apa ya 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61199" y="8078666"/>
            <a:ext cx="1579853" cy="2166881"/>
          </a:xfrm>
          <a:custGeom>
            <a:avLst/>
            <a:gdLst/>
            <a:ahLst/>
            <a:cxnLst/>
            <a:rect r="r" b="b" t="t" l="l"/>
            <a:pathLst>
              <a:path h="2166881" w="1579853">
                <a:moveTo>
                  <a:pt x="0" y="0"/>
                </a:moveTo>
                <a:lnTo>
                  <a:pt x="1579853" y="0"/>
                </a:lnTo>
                <a:lnTo>
                  <a:pt x="1579853" y="2166881"/>
                </a:lnTo>
                <a:lnTo>
                  <a:pt x="0" y="21668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9899004" y="-529073"/>
            <a:ext cx="3178011" cy="2637749"/>
          </a:xfrm>
          <a:custGeom>
            <a:avLst/>
            <a:gdLst/>
            <a:ahLst/>
            <a:cxnLst/>
            <a:rect r="r" b="b" t="t" l="l"/>
            <a:pathLst>
              <a:path h="2637749" w="3178011">
                <a:moveTo>
                  <a:pt x="3178011" y="0"/>
                </a:moveTo>
                <a:lnTo>
                  <a:pt x="0" y="0"/>
                </a:lnTo>
                <a:lnTo>
                  <a:pt x="0" y="2637749"/>
                </a:lnTo>
                <a:lnTo>
                  <a:pt x="3178011" y="2637749"/>
                </a:lnTo>
                <a:lnTo>
                  <a:pt x="317801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7464100" y="8078666"/>
            <a:ext cx="1749091" cy="1515150"/>
          </a:xfrm>
          <a:custGeom>
            <a:avLst/>
            <a:gdLst/>
            <a:ahLst/>
            <a:cxnLst/>
            <a:rect r="r" b="b" t="t" l="l"/>
            <a:pathLst>
              <a:path h="1515150" w="1749091">
                <a:moveTo>
                  <a:pt x="1749091" y="0"/>
                </a:moveTo>
                <a:lnTo>
                  <a:pt x="0" y="0"/>
                </a:lnTo>
                <a:lnTo>
                  <a:pt x="0" y="1515150"/>
                </a:lnTo>
                <a:lnTo>
                  <a:pt x="1749091" y="1515150"/>
                </a:lnTo>
                <a:lnTo>
                  <a:pt x="174909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4597" y="-401252"/>
            <a:ext cx="2079341" cy="2079341"/>
          </a:xfrm>
          <a:custGeom>
            <a:avLst/>
            <a:gdLst/>
            <a:ahLst/>
            <a:cxnLst/>
            <a:rect r="r" b="b" t="t" l="l"/>
            <a:pathLst>
              <a:path h="2079341" w="2079341">
                <a:moveTo>
                  <a:pt x="0" y="0"/>
                </a:moveTo>
                <a:lnTo>
                  <a:pt x="2079341" y="0"/>
                </a:lnTo>
                <a:lnTo>
                  <a:pt x="2079341" y="2079341"/>
                </a:lnTo>
                <a:lnTo>
                  <a:pt x="0" y="20793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369146" y="-59047"/>
            <a:ext cx="1188792" cy="1460894"/>
          </a:xfrm>
          <a:custGeom>
            <a:avLst/>
            <a:gdLst/>
            <a:ahLst/>
            <a:cxnLst/>
            <a:rect r="r" b="b" t="t" l="l"/>
            <a:pathLst>
              <a:path h="1460894" w="1188792">
                <a:moveTo>
                  <a:pt x="0" y="0"/>
                </a:moveTo>
                <a:lnTo>
                  <a:pt x="1188792" y="0"/>
                </a:lnTo>
                <a:lnTo>
                  <a:pt x="1188792" y="1460894"/>
                </a:lnTo>
                <a:lnTo>
                  <a:pt x="0" y="14608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DAHQAmEt5es</dc:identifier>
  <dcterms:modified xsi:type="dcterms:W3CDTF">2011-08-01T06:04:30Z</dcterms:modified>
  <cp:revision>1</cp:revision>
  <dc:title>Technopreneur SMAM 10 SBY</dc:title>
</cp:coreProperties>
</file>